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321" r:id="rId3"/>
    <p:sldId id="322" r:id="rId4"/>
    <p:sldId id="323" r:id="rId5"/>
    <p:sldId id="324" r:id="rId6"/>
    <p:sldId id="325" r:id="rId7"/>
    <p:sldId id="326" r:id="rId8"/>
    <p:sldId id="328" r:id="rId9"/>
    <p:sldId id="329" r:id="rId10"/>
    <p:sldId id="330" r:id="rId11"/>
    <p:sldId id="331" r:id="rId12"/>
    <p:sldId id="332" r:id="rId13"/>
    <p:sldId id="333" r:id="rId14"/>
    <p:sldId id="334" r:id="rId15"/>
    <p:sldId id="335" r:id="rId16"/>
    <p:sldId id="336" r:id="rId17"/>
    <p:sldId id="337" r:id="rId18"/>
    <p:sldId id="338" r:id="rId19"/>
    <p:sldId id="339" r:id="rId20"/>
    <p:sldId id="340" r:id="rId21"/>
    <p:sldId id="341" r:id="rId22"/>
    <p:sldId id="342" r:id="rId23"/>
    <p:sldId id="343" r:id="rId24"/>
    <p:sldId id="345" r:id="rId25"/>
    <p:sldId id="344" r:id="rId26"/>
    <p:sldId id="258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876"/>
    <a:srgbClr val="24252C"/>
    <a:srgbClr val="13A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93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563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267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837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686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3465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5099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216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972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192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1572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2021. 10. 31.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27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92F4E01E-679C-4D6B-8449-8DB2AF7B7D34}"/>
              </a:ext>
            </a:extLst>
          </p:cNvPr>
          <p:cNvSpPr/>
          <p:nvPr/>
        </p:nvSpPr>
        <p:spPr>
          <a:xfrm>
            <a:off x="1148943" y="2335256"/>
            <a:ext cx="6217682" cy="1879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4800" b="1" i="1" kern="0" dirty="0">
                <a:solidFill>
                  <a:srgbClr val="FF7876"/>
                </a:solidFill>
              </a:rPr>
              <a:t>프로그래밍 기초 </a:t>
            </a:r>
            <a:r>
              <a:rPr lang="en-US" altLang="ko-KR" sz="4800" b="1" i="1" kern="0" dirty="0">
                <a:solidFill>
                  <a:srgbClr val="FF7876"/>
                </a:solidFill>
              </a:rPr>
              <a:t>2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1200" b="1" i="1" kern="0" dirty="0">
                <a:solidFill>
                  <a:srgbClr val="FF7876"/>
                </a:solidFill>
              </a:rPr>
              <a:t>Introduction</a:t>
            </a:r>
            <a:r>
              <a:rPr lang="ko-KR" altLang="en-US" sz="1200" b="1" i="1" kern="0" dirty="0">
                <a:solidFill>
                  <a:srgbClr val="FF7876"/>
                </a:solidFill>
              </a:rPr>
              <a:t> </a:t>
            </a:r>
            <a:r>
              <a:rPr lang="en-US" altLang="ko-KR" sz="1200" b="1" i="1" kern="0" dirty="0">
                <a:solidFill>
                  <a:srgbClr val="FF7876"/>
                </a:solidFill>
              </a:rPr>
              <a:t>to</a:t>
            </a:r>
            <a:r>
              <a:rPr lang="ko-KR" altLang="en-US" sz="1200" b="1" i="1" kern="0" dirty="0">
                <a:solidFill>
                  <a:srgbClr val="FF7876"/>
                </a:solidFill>
              </a:rPr>
              <a:t> </a:t>
            </a:r>
            <a:r>
              <a:rPr lang="en-US" altLang="ko-KR" sz="1200" b="1" i="1" kern="0" dirty="0">
                <a:solidFill>
                  <a:srgbClr val="FF7876"/>
                </a:solidFill>
              </a:rPr>
              <a:t>Big</a:t>
            </a:r>
            <a:r>
              <a:rPr lang="ko-KR" altLang="en-US" sz="1200" b="1" i="1" kern="0" dirty="0">
                <a:solidFill>
                  <a:srgbClr val="FF7876"/>
                </a:solidFill>
              </a:rPr>
              <a:t> </a:t>
            </a:r>
            <a:r>
              <a:rPr lang="en-US" altLang="ko-KR" sz="1200" b="1" i="1" kern="0" dirty="0">
                <a:solidFill>
                  <a:srgbClr val="FF7876"/>
                </a:solidFill>
              </a:rPr>
              <a:t>Data Computing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r>
              <a:rPr lang="ko-KR" altLang="en-US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장 과제</a:t>
            </a:r>
            <a:r>
              <a:rPr lang="en-US" altLang="ko-KR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웹</a:t>
            </a:r>
            <a:r>
              <a:rPr lang="en-US" altLang="ko-KR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ko-KR" altLang="en-US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DB </a:t>
            </a:r>
            <a:r>
              <a:rPr lang="ko-KR" altLang="en-US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연동</a:t>
            </a:r>
            <a:r>
              <a:rPr lang="en-US" altLang="ko-KR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altLang="ko-KR" sz="2000" kern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D7167F-D16F-476D-AC1C-5B30B6667C0C}"/>
              </a:ext>
            </a:extLst>
          </p:cNvPr>
          <p:cNvSpPr/>
          <p:nvPr/>
        </p:nvSpPr>
        <p:spPr>
          <a:xfrm>
            <a:off x="7737278" y="3065276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FF7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ko-KR" altLang="en-US" sz="1600" b="1">
                <a:solidFill>
                  <a:prstClr val="white"/>
                </a:solidFill>
              </a:rPr>
              <a:t>컴퓨터 공학과</a:t>
            </a:r>
            <a:endParaRPr lang="en-US" altLang="ko-KR" sz="1600" b="1">
              <a:solidFill>
                <a:prstClr val="white"/>
              </a:solidFill>
            </a:endParaRPr>
          </a:p>
          <a:p>
            <a:pPr lvl="1" algn="ctr">
              <a:defRPr/>
            </a:pPr>
            <a:r>
              <a:rPr lang="en-US" altLang="ko-KR" sz="1600" b="1">
                <a:solidFill>
                  <a:prstClr val="white"/>
                </a:solidFill>
              </a:rPr>
              <a:t>20164091 / </a:t>
            </a:r>
            <a:r>
              <a:rPr lang="ko-KR" altLang="en-US" sz="1600" b="1">
                <a:solidFill>
                  <a:prstClr val="white"/>
                </a:solidFill>
              </a:rPr>
              <a:t>송희령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B5E69EAC-99DA-41CE-A22E-A1B15545006F}"/>
              </a:ext>
            </a:extLst>
          </p:cNvPr>
          <p:cNvSpPr/>
          <p:nvPr/>
        </p:nvSpPr>
        <p:spPr>
          <a:xfrm>
            <a:off x="7845228" y="3158999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DC122B8-2644-4C3A-8348-761D38B1F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514" y="3243993"/>
            <a:ext cx="386447" cy="38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803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F4B6815-5B47-7243-83CF-7E6235993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184" y="1711001"/>
            <a:ext cx="5127770" cy="4154617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 err="1">
                <a:solidFill>
                  <a:srgbClr val="FF7876"/>
                </a:solidFill>
              </a:rPr>
              <a:t>db</a:t>
            </a:r>
            <a:r>
              <a:rPr lang="ko-KR" altLang="en-US" sz="1100" i="1" dirty="0">
                <a:solidFill>
                  <a:srgbClr val="FF7876"/>
                </a:solidFill>
              </a:rPr>
              <a:t>연동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 err="1">
                <a:solidFill>
                  <a:srgbClr val="FF7876"/>
                </a:solidFill>
              </a:rPr>
              <a:t>파이썬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1F927A7-554A-E240-A147-D1F4334FBF91}"/>
              </a:ext>
            </a:extLst>
          </p:cNvPr>
          <p:cNvCxnSpPr>
            <a:cxnSpLocks/>
          </p:cNvCxnSpPr>
          <p:nvPr/>
        </p:nvCxnSpPr>
        <p:spPr>
          <a:xfrm>
            <a:off x="4078386" y="2605968"/>
            <a:ext cx="1917812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BB57B33-436D-ED47-9BC4-3DFF534B040A}"/>
              </a:ext>
            </a:extLst>
          </p:cNvPr>
          <p:cNvSpPr txBox="1"/>
          <p:nvPr/>
        </p:nvSpPr>
        <p:spPr>
          <a:xfrm>
            <a:off x="5996198" y="2401956"/>
            <a:ext cx="4810534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/>
              <a:t>초기화면인</a:t>
            </a:r>
            <a:r>
              <a:rPr lang="ko-KR" altLang="en-US" sz="1100" dirty="0"/>
              <a:t> </a:t>
            </a:r>
            <a:r>
              <a:rPr lang="en-US" altLang="ko-KR" sz="1100" dirty="0" err="1"/>
              <a:t>SoonSurf</a:t>
            </a:r>
            <a:r>
              <a:rPr lang="ko-KR" altLang="en-US" sz="1100" dirty="0"/>
              <a:t>에 </a:t>
            </a:r>
            <a:r>
              <a:rPr lang="ko-KR" altLang="en-US" sz="1100" dirty="0" err="1"/>
              <a:t>접속했을때</a:t>
            </a:r>
            <a:r>
              <a:rPr lang="ko-KR" altLang="en-US" sz="1100" dirty="0"/>
              <a:t> 실행됩니다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 err="1"/>
              <a:t>loginForm.html</a:t>
            </a:r>
            <a:r>
              <a:rPr lang="ko-KR" altLang="en-US" sz="1100" dirty="0"/>
              <a:t>을 렌더링하여 </a:t>
            </a:r>
            <a:r>
              <a:rPr lang="ko-KR" altLang="en-US" sz="1100" dirty="0" err="1"/>
              <a:t>출력하게합니다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D277C1-6137-1B46-AC33-7BB417F20BCC}"/>
              </a:ext>
            </a:extLst>
          </p:cNvPr>
          <p:cNvSpPr txBox="1"/>
          <p:nvPr/>
        </p:nvSpPr>
        <p:spPr>
          <a:xfrm>
            <a:off x="6279419" y="3213556"/>
            <a:ext cx="4810534" cy="938719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화면에서 로그인버튼을 누르면 실행되는 부분입니다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ore-KR" sz="1100" dirty="0"/>
              <a:t>POST</a:t>
            </a:r>
            <a:r>
              <a:rPr lang="ko-KR" altLang="en-US" sz="1100" dirty="0"/>
              <a:t>형식으로 데이터를 가져오며 </a:t>
            </a:r>
            <a:r>
              <a:rPr lang="en-US" altLang="ko-KR" sz="1100" dirty="0"/>
              <a:t>id</a:t>
            </a:r>
            <a:r>
              <a:rPr lang="ko-KR" altLang="en-US" sz="1100" dirty="0"/>
              <a:t>값과 </a:t>
            </a:r>
            <a:r>
              <a:rPr lang="en-US" altLang="ko-KR" sz="1100" dirty="0"/>
              <a:t>passwd</a:t>
            </a:r>
            <a:r>
              <a:rPr lang="ko-KR" altLang="en-US" sz="1100" dirty="0"/>
              <a:t>값을 가져와서</a:t>
            </a:r>
            <a:endParaRPr lang="en-US" altLang="ko-KR" sz="1100" dirty="0"/>
          </a:p>
          <a:p>
            <a:pPr algn="ctr"/>
            <a:r>
              <a:rPr lang="ko-KR" altLang="en-US" sz="1100" dirty="0"/>
              <a:t>계정정보들이 담겨있는 </a:t>
            </a:r>
            <a:r>
              <a:rPr lang="en-US" altLang="ko-KR" sz="1100" dirty="0" err="1"/>
              <a:t>member.db</a:t>
            </a:r>
            <a:r>
              <a:rPr lang="ko-KR" altLang="en-US" sz="1100" dirty="0"/>
              <a:t>에 검색해서</a:t>
            </a:r>
            <a:endParaRPr lang="en-US" altLang="ko-KR" sz="1100" dirty="0"/>
          </a:p>
          <a:p>
            <a:pPr algn="ctr"/>
            <a:r>
              <a:rPr lang="ko-KR" altLang="en-US" sz="1100" dirty="0"/>
              <a:t>해당 정보가 일치하면 </a:t>
            </a:r>
            <a:r>
              <a:rPr lang="en-US" altLang="ko-KR" sz="1100" dirty="0" err="1"/>
              <a:t>surfForm.html</a:t>
            </a:r>
            <a:r>
              <a:rPr lang="ko-KR" altLang="en-US" sz="1100" dirty="0"/>
              <a:t>을 렌더링하여 보여주고</a:t>
            </a:r>
            <a:endParaRPr lang="en-US" altLang="ko-KR" sz="1100" dirty="0"/>
          </a:p>
          <a:p>
            <a:pPr algn="ctr"/>
            <a:r>
              <a:rPr lang="ko-KR" altLang="en-US" sz="1100" dirty="0"/>
              <a:t>아닌 경우 로그인 에러를 출력하는 페이지를 보여주게 합니다</a:t>
            </a:r>
            <a:r>
              <a:rPr lang="en-US" altLang="ko-KR" sz="1100" dirty="0"/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177A5E-D494-7B47-BA65-B194E01DDBB1}"/>
              </a:ext>
            </a:extLst>
          </p:cNvPr>
          <p:cNvSpPr txBox="1"/>
          <p:nvPr/>
        </p:nvSpPr>
        <p:spPr>
          <a:xfrm>
            <a:off x="566184" y="2491453"/>
            <a:ext cx="3512202" cy="51066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FA1D4D-C9F9-F34E-884B-3222D27F07E3}"/>
              </a:ext>
            </a:extLst>
          </p:cNvPr>
          <p:cNvSpPr txBox="1"/>
          <p:nvPr/>
        </p:nvSpPr>
        <p:spPr>
          <a:xfrm>
            <a:off x="601049" y="3158781"/>
            <a:ext cx="5035462" cy="271489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60DBCB6-6AF3-1A4E-AC01-64F074D7A322}"/>
              </a:ext>
            </a:extLst>
          </p:cNvPr>
          <p:cNvCxnSpPr>
            <a:cxnSpLocks/>
          </p:cNvCxnSpPr>
          <p:nvPr/>
        </p:nvCxnSpPr>
        <p:spPr>
          <a:xfrm>
            <a:off x="5636511" y="3429000"/>
            <a:ext cx="642908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432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92F0DC5-0BC5-7142-8259-9FE9F4898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44" y="1777544"/>
            <a:ext cx="5688811" cy="3612925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 err="1">
                <a:solidFill>
                  <a:srgbClr val="FF7876"/>
                </a:solidFill>
              </a:rPr>
              <a:t>db</a:t>
            </a:r>
            <a:r>
              <a:rPr lang="ko-KR" altLang="en-US" sz="1100" i="1" dirty="0">
                <a:solidFill>
                  <a:srgbClr val="FF7876"/>
                </a:solidFill>
              </a:rPr>
              <a:t>연동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 err="1">
                <a:solidFill>
                  <a:srgbClr val="FF7876"/>
                </a:solidFill>
              </a:rPr>
              <a:t>파이썬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1F927A7-554A-E240-A147-D1F4334FBF91}"/>
              </a:ext>
            </a:extLst>
          </p:cNvPr>
          <p:cNvCxnSpPr>
            <a:cxnSpLocks/>
          </p:cNvCxnSpPr>
          <p:nvPr/>
        </p:nvCxnSpPr>
        <p:spPr>
          <a:xfrm>
            <a:off x="3325827" y="1958605"/>
            <a:ext cx="2597543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BB57B33-436D-ED47-9BC4-3DFF534B040A}"/>
              </a:ext>
            </a:extLst>
          </p:cNvPr>
          <p:cNvSpPr txBox="1"/>
          <p:nvPr/>
        </p:nvSpPr>
        <p:spPr>
          <a:xfrm>
            <a:off x="5990333" y="1739282"/>
            <a:ext cx="4810534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초기화면에서</a:t>
            </a:r>
            <a:r>
              <a:rPr lang="ko-KR" altLang="en-US" sz="1100" dirty="0"/>
              <a:t> 회원가입을 </a:t>
            </a:r>
            <a:r>
              <a:rPr lang="ko-KR" altLang="en-US" sz="1100" dirty="0" err="1"/>
              <a:t>누른경우</a:t>
            </a:r>
            <a:r>
              <a:rPr lang="ko-KR" altLang="en-US" sz="1100" dirty="0"/>
              <a:t> 실행될 부분입니다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회원가입양식을 담은 </a:t>
            </a:r>
            <a:r>
              <a:rPr lang="en-US" altLang="ko-Kore-KR" sz="1100" dirty="0" err="1"/>
              <a:t>memForm.html</a:t>
            </a:r>
            <a:r>
              <a:rPr lang="ko-KR" altLang="en-US" sz="1100" dirty="0"/>
              <a:t>을 렌더링하여 보여줍니다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D277C1-6137-1B46-AC33-7BB417F20BCC}"/>
              </a:ext>
            </a:extLst>
          </p:cNvPr>
          <p:cNvSpPr txBox="1"/>
          <p:nvPr/>
        </p:nvSpPr>
        <p:spPr>
          <a:xfrm>
            <a:off x="6279419" y="3213556"/>
            <a:ext cx="4810534" cy="1107996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회원가입창인 </a:t>
            </a:r>
            <a:r>
              <a:rPr lang="en-US" altLang="ko-KR" sz="1100" dirty="0" err="1"/>
              <a:t>memForm.html</a:t>
            </a:r>
            <a:r>
              <a:rPr lang="ko-KR" altLang="en-US" sz="1100" dirty="0"/>
              <a:t>에서</a:t>
            </a:r>
            <a:endParaRPr lang="en-US" altLang="ko-KR" sz="1100" dirty="0"/>
          </a:p>
          <a:p>
            <a:pPr algn="ctr"/>
            <a:r>
              <a:rPr lang="ko-KR" altLang="en-US" sz="1100" dirty="0"/>
              <a:t>회원가입에 필요한 아이디</a:t>
            </a:r>
            <a:r>
              <a:rPr lang="en-US" altLang="ko-KR" sz="1100" dirty="0"/>
              <a:t>,</a:t>
            </a:r>
            <a:r>
              <a:rPr lang="ko-KR" altLang="en-US" sz="1100" dirty="0"/>
              <a:t> 비밀번호</a:t>
            </a:r>
            <a:r>
              <a:rPr lang="en-US" altLang="ko-KR" sz="1100" dirty="0"/>
              <a:t>,</a:t>
            </a:r>
            <a:r>
              <a:rPr lang="ko-KR" altLang="en-US" sz="1100" dirty="0"/>
              <a:t> </a:t>
            </a:r>
            <a:r>
              <a:rPr lang="ko-KR" altLang="en-US" sz="1100" dirty="0" err="1"/>
              <a:t>이름정보와</a:t>
            </a:r>
            <a:endParaRPr lang="en-US" altLang="ko-KR" sz="1100" dirty="0"/>
          </a:p>
          <a:p>
            <a:pPr algn="ctr"/>
            <a:r>
              <a:rPr lang="ko-KR" altLang="en-US" sz="1100" dirty="0" err="1"/>
              <a:t>현재시간을</a:t>
            </a:r>
            <a:r>
              <a:rPr lang="ko-KR" altLang="en-US" sz="1100" dirty="0"/>
              <a:t> 각 변수에 할당하고 이후 회원정보가 담긴 </a:t>
            </a:r>
            <a:r>
              <a:rPr lang="en-US" altLang="ko-KR" sz="1100" dirty="0" err="1"/>
              <a:t>member.db</a:t>
            </a:r>
            <a:r>
              <a:rPr lang="ko-KR" altLang="en-US" sz="1100" dirty="0"/>
              <a:t>에</a:t>
            </a:r>
            <a:endParaRPr lang="en-US" altLang="ko-KR" sz="1100" dirty="0"/>
          </a:p>
          <a:p>
            <a:pPr algn="ctr"/>
            <a:r>
              <a:rPr lang="ko-KR" altLang="en-US" sz="1100" dirty="0"/>
              <a:t>새로운 회원정보를 </a:t>
            </a:r>
            <a:r>
              <a:rPr lang="ko-KR" altLang="en-US" sz="1100" dirty="0" err="1"/>
              <a:t>입력하게합니다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입력 후 </a:t>
            </a:r>
            <a:r>
              <a:rPr lang="en-US" altLang="ko-KR" sz="1100" dirty="0"/>
              <a:t>DB</a:t>
            </a:r>
            <a:r>
              <a:rPr lang="ko-KR" altLang="en-US" sz="1100" dirty="0"/>
              <a:t>에 </a:t>
            </a:r>
            <a:r>
              <a:rPr lang="ko-KR" altLang="en-US" sz="1100" dirty="0" err="1"/>
              <a:t>커밋명령과</a:t>
            </a:r>
            <a:r>
              <a:rPr lang="ko-KR" altLang="en-US" sz="1100" dirty="0"/>
              <a:t> </a:t>
            </a:r>
            <a:r>
              <a:rPr lang="ko-KR" altLang="en-US" sz="1100" dirty="0" err="1"/>
              <a:t>연결종료</a:t>
            </a:r>
            <a:r>
              <a:rPr lang="ko-KR" altLang="en-US" sz="1100" dirty="0"/>
              <a:t> 이후 해당 정보들을 확인시키기위해</a:t>
            </a:r>
            <a:endParaRPr lang="en-US" altLang="ko-KR" sz="1100" dirty="0"/>
          </a:p>
          <a:p>
            <a:pPr algn="ctr"/>
            <a:r>
              <a:rPr lang="ko-KR" altLang="en-US" sz="1100" dirty="0"/>
              <a:t>입력했던 정보들을 화면에 출력하게 합니다</a:t>
            </a:r>
            <a:r>
              <a:rPr lang="en-US" altLang="ko-KR" sz="1100" dirty="0"/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177A5E-D494-7B47-BA65-B194E01DDBB1}"/>
              </a:ext>
            </a:extLst>
          </p:cNvPr>
          <p:cNvSpPr txBox="1"/>
          <p:nvPr/>
        </p:nvSpPr>
        <p:spPr>
          <a:xfrm>
            <a:off x="151652" y="1777544"/>
            <a:ext cx="3174175" cy="51066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FA1D4D-C9F9-F34E-884B-3222D27F07E3}"/>
              </a:ext>
            </a:extLst>
          </p:cNvPr>
          <p:cNvSpPr txBox="1"/>
          <p:nvPr/>
        </p:nvSpPr>
        <p:spPr>
          <a:xfrm>
            <a:off x="170185" y="2390935"/>
            <a:ext cx="5607528" cy="2999483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60DBCB6-6AF3-1A4E-AC01-64F074D7A322}"/>
              </a:ext>
            </a:extLst>
          </p:cNvPr>
          <p:cNvCxnSpPr>
            <a:cxnSpLocks/>
          </p:cNvCxnSpPr>
          <p:nvPr/>
        </p:nvCxnSpPr>
        <p:spPr>
          <a:xfrm>
            <a:off x="5777713" y="3429000"/>
            <a:ext cx="501706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9184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3731042-8A2D-5142-A48E-84D9C4295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10" y="1739282"/>
            <a:ext cx="5584403" cy="3722935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 err="1">
                <a:solidFill>
                  <a:srgbClr val="FF7876"/>
                </a:solidFill>
              </a:rPr>
              <a:t>db</a:t>
            </a:r>
            <a:r>
              <a:rPr lang="ko-KR" altLang="en-US" sz="1100" i="1" dirty="0">
                <a:solidFill>
                  <a:srgbClr val="FF7876"/>
                </a:solidFill>
              </a:rPr>
              <a:t>연동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 err="1">
                <a:solidFill>
                  <a:srgbClr val="FF7876"/>
                </a:solidFill>
              </a:rPr>
              <a:t>파이썬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1F927A7-554A-E240-A147-D1F4334FBF91}"/>
              </a:ext>
            </a:extLst>
          </p:cNvPr>
          <p:cNvCxnSpPr>
            <a:cxnSpLocks/>
          </p:cNvCxnSpPr>
          <p:nvPr/>
        </p:nvCxnSpPr>
        <p:spPr>
          <a:xfrm>
            <a:off x="5742919" y="1954725"/>
            <a:ext cx="311135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BB57B33-436D-ED47-9BC4-3DFF534B040A}"/>
              </a:ext>
            </a:extLst>
          </p:cNvPr>
          <p:cNvSpPr txBox="1"/>
          <p:nvPr/>
        </p:nvSpPr>
        <p:spPr>
          <a:xfrm>
            <a:off x="6096000" y="1760854"/>
            <a:ext cx="4810534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초기화면에서 로그인 </a:t>
            </a:r>
            <a:r>
              <a:rPr lang="ko-KR" altLang="en-US" sz="1100" dirty="0" err="1"/>
              <a:t>성공시</a:t>
            </a:r>
            <a:r>
              <a:rPr lang="ko-KR" altLang="en-US" sz="1100" dirty="0"/>
              <a:t> 출력되는 선수 조회 화면에서</a:t>
            </a:r>
            <a:endParaRPr lang="en-US" altLang="ko-KR" sz="1100" dirty="0"/>
          </a:p>
          <a:p>
            <a:pPr algn="ctr"/>
            <a:r>
              <a:rPr lang="ko-KR" altLang="en-US" sz="1100" dirty="0"/>
              <a:t>선수의 이름을 가져와서 </a:t>
            </a:r>
            <a:r>
              <a:rPr lang="ko-KR" altLang="en-US" sz="1100" dirty="0" err="1"/>
              <a:t>선수정보가</a:t>
            </a:r>
            <a:r>
              <a:rPr lang="ko-KR" altLang="en-US" sz="1100" dirty="0"/>
              <a:t> 담긴 </a:t>
            </a:r>
            <a:r>
              <a:rPr lang="en-US" altLang="ko-KR" sz="1100" dirty="0" err="1"/>
              <a:t>SoonSurf.db</a:t>
            </a:r>
            <a:r>
              <a:rPr lang="ko-KR" altLang="en-US" sz="1100" dirty="0"/>
              <a:t>에서 검색합니다</a:t>
            </a:r>
            <a:r>
              <a:rPr lang="en-US" altLang="ko-KR" sz="1100" dirty="0"/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D277C1-6137-1B46-AC33-7BB417F20BCC}"/>
              </a:ext>
            </a:extLst>
          </p:cNvPr>
          <p:cNvSpPr txBox="1"/>
          <p:nvPr/>
        </p:nvSpPr>
        <p:spPr>
          <a:xfrm>
            <a:off x="6005670" y="3558264"/>
            <a:ext cx="4810534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이후 검색결과가 있는 경우</a:t>
            </a:r>
            <a:endParaRPr lang="en-US" altLang="ko-KR" sz="1100" dirty="0"/>
          </a:p>
          <a:p>
            <a:pPr algn="ctr"/>
            <a:r>
              <a:rPr lang="ko-KR" altLang="en-US" sz="1100" dirty="0"/>
              <a:t>검색결과를 각 정보에 맞게 출력합니다</a:t>
            </a:r>
            <a:r>
              <a:rPr lang="en-US" altLang="ko-KR" sz="1100" dirty="0"/>
              <a:t>.</a:t>
            </a:r>
          </a:p>
          <a:p>
            <a:pPr algn="ctr"/>
            <a:endParaRPr lang="en-US" altLang="ko-KR" sz="1100" dirty="0"/>
          </a:p>
          <a:p>
            <a:pPr algn="ctr"/>
            <a:r>
              <a:rPr lang="ko-KR" altLang="en-US" sz="1100" dirty="0"/>
              <a:t>없는 경우 선수데이터가 없다고 </a:t>
            </a:r>
            <a:r>
              <a:rPr lang="ko-KR" altLang="en-US" sz="1100" dirty="0" err="1"/>
              <a:t>알리게합니다</a:t>
            </a:r>
            <a:r>
              <a:rPr lang="en-US" altLang="ko-KR" sz="1100" dirty="0"/>
              <a:t>.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60DBCB6-6AF3-1A4E-AC01-64F074D7A322}"/>
              </a:ext>
            </a:extLst>
          </p:cNvPr>
          <p:cNvCxnSpPr>
            <a:cxnSpLocks/>
          </p:cNvCxnSpPr>
          <p:nvPr/>
        </p:nvCxnSpPr>
        <p:spPr>
          <a:xfrm>
            <a:off x="4750026" y="3954982"/>
            <a:ext cx="1205712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604858B-52AC-D840-9285-24911E391B08}"/>
              </a:ext>
            </a:extLst>
          </p:cNvPr>
          <p:cNvSpPr txBox="1"/>
          <p:nvPr/>
        </p:nvSpPr>
        <p:spPr>
          <a:xfrm>
            <a:off x="151652" y="1777544"/>
            <a:ext cx="5584403" cy="1651456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593493-68D2-7F47-8F66-013C7324C691}"/>
              </a:ext>
            </a:extLst>
          </p:cNvPr>
          <p:cNvSpPr txBox="1"/>
          <p:nvPr/>
        </p:nvSpPr>
        <p:spPr>
          <a:xfrm>
            <a:off x="469652" y="3600749"/>
            <a:ext cx="4280374" cy="1497233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</p:spTree>
    <p:extLst>
      <p:ext uri="{BB962C8B-B14F-4D97-AF65-F5344CB8AC3E}">
        <p14:creationId xmlns:p14="http://schemas.microsoft.com/office/powerpoint/2010/main" val="1877075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 err="1">
                <a:solidFill>
                  <a:srgbClr val="FF7876"/>
                </a:solidFill>
              </a:rPr>
              <a:t>db</a:t>
            </a:r>
            <a:r>
              <a:rPr lang="ko-KR" altLang="en-US" sz="1100" i="1" dirty="0">
                <a:solidFill>
                  <a:srgbClr val="FF7876"/>
                </a:solidFill>
              </a:rPr>
              <a:t>연동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en-US" altLang="ko-KR" sz="1100" i="1" dirty="0" err="1">
                <a:solidFill>
                  <a:srgbClr val="FF7876"/>
                </a:solidFill>
              </a:rPr>
              <a:t>loginForm.html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D277C1-6137-1B46-AC33-7BB417F20BCC}"/>
              </a:ext>
            </a:extLst>
          </p:cNvPr>
          <p:cNvSpPr txBox="1"/>
          <p:nvPr/>
        </p:nvSpPr>
        <p:spPr>
          <a:xfrm>
            <a:off x="5732496" y="1583554"/>
            <a:ext cx="5756983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이전에 설명했던 모체가 될 </a:t>
            </a:r>
            <a:r>
              <a:rPr lang="en-US" altLang="ko-KR" sz="1100" dirty="0" err="1"/>
              <a:t>base.html</a:t>
            </a:r>
            <a:r>
              <a:rPr lang="ko-KR" altLang="en-US" sz="1100" dirty="0"/>
              <a:t>을 참조한다는 선언과</a:t>
            </a:r>
            <a:endParaRPr lang="en-US" altLang="ko-KR" sz="1100" dirty="0"/>
          </a:p>
          <a:p>
            <a:pPr algn="ctr"/>
            <a:r>
              <a:rPr lang="en-US" altLang="ko-KR" sz="1100" dirty="0"/>
              <a:t>block body</a:t>
            </a:r>
            <a:r>
              <a:rPr lang="ko-KR" altLang="en-US" sz="1100" dirty="0"/>
              <a:t>와 </a:t>
            </a:r>
            <a:r>
              <a:rPr lang="en-US" altLang="ko-KR" sz="1100" dirty="0" err="1"/>
              <a:t>endblock</a:t>
            </a:r>
            <a:r>
              <a:rPr lang="ko-KR" altLang="en-US" sz="1100" dirty="0"/>
              <a:t>사이에  문서내용을 담은 모습입니다</a:t>
            </a:r>
            <a:r>
              <a:rPr lang="en-US" altLang="ko-KR" sz="1100" dirty="0"/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360E00-FEDA-3841-A3B9-5B1FFD031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496" y="1583554"/>
            <a:ext cx="4374985" cy="478245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9A48877-2776-A343-BE1C-BB85D6DE09D0}"/>
              </a:ext>
            </a:extLst>
          </p:cNvPr>
          <p:cNvSpPr txBox="1"/>
          <p:nvPr/>
        </p:nvSpPr>
        <p:spPr>
          <a:xfrm>
            <a:off x="524497" y="1608419"/>
            <a:ext cx="2291532" cy="341762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53B40D-73E1-A84D-9A08-90DB73E8A8C9}"/>
              </a:ext>
            </a:extLst>
          </p:cNvPr>
          <p:cNvSpPr txBox="1"/>
          <p:nvPr/>
        </p:nvSpPr>
        <p:spPr>
          <a:xfrm>
            <a:off x="524495" y="6179070"/>
            <a:ext cx="1360949" cy="189362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0A91ADD-921F-BE42-8754-AC80353364BA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2816029" y="1792408"/>
            <a:ext cx="2916467" cy="659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95F38C17-64E8-5943-A42A-1B70B3086ACD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1885444" y="1885444"/>
            <a:ext cx="3847052" cy="4388307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ADAC0E3-514F-8D4E-81D1-28F5156D917D}"/>
              </a:ext>
            </a:extLst>
          </p:cNvPr>
          <p:cNvSpPr txBox="1"/>
          <p:nvPr/>
        </p:nvSpPr>
        <p:spPr>
          <a:xfrm>
            <a:off x="524496" y="2138122"/>
            <a:ext cx="4063687" cy="2530982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8F7B3E-F5C3-CF4B-BE2E-A5F830BCE33E}"/>
              </a:ext>
            </a:extLst>
          </p:cNvPr>
          <p:cNvSpPr txBox="1"/>
          <p:nvPr/>
        </p:nvSpPr>
        <p:spPr>
          <a:xfrm>
            <a:off x="524495" y="5241601"/>
            <a:ext cx="4314542" cy="90510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4CF406FF-BBEC-5040-8715-E5DB29A9AF51}"/>
              </a:ext>
            </a:extLst>
          </p:cNvPr>
          <p:cNvCxnSpPr>
            <a:cxnSpLocks/>
          </p:cNvCxnSpPr>
          <p:nvPr/>
        </p:nvCxnSpPr>
        <p:spPr>
          <a:xfrm>
            <a:off x="4595820" y="3382984"/>
            <a:ext cx="1136676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B68A883-DE1E-034A-B8D9-5D70A27F4626}"/>
              </a:ext>
            </a:extLst>
          </p:cNvPr>
          <p:cNvSpPr txBox="1"/>
          <p:nvPr/>
        </p:nvSpPr>
        <p:spPr>
          <a:xfrm>
            <a:off x="5732495" y="3138943"/>
            <a:ext cx="5756983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/>
              <a:t>로그인을</a:t>
            </a:r>
            <a:r>
              <a:rPr lang="ko-KR" altLang="en-US" sz="1100" dirty="0"/>
              <a:t> 위해 아이디와 </a:t>
            </a:r>
            <a:r>
              <a:rPr lang="ko-KR" altLang="en-US" sz="1100" dirty="0" err="1"/>
              <a:t>비밀번호을</a:t>
            </a:r>
            <a:r>
              <a:rPr lang="ko-KR" altLang="en-US" sz="1100" dirty="0"/>
              <a:t> 입력하는 텍스트상자와</a:t>
            </a:r>
            <a:endParaRPr lang="en-US" altLang="ko-KR" sz="1100" dirty="0"/>
          </a:p>
          <a:p>
            <a:pPr algn="ctr"/>
            <a:r>
              <a:rPr lang="ko-KR" altLang="en-US" sz="1100" dirty="0"/>
              <a:t>로그인 버튼과 </a:t>
            </a:r>
            <a:r>
              <a:rPr lang="ko-KR" altLang="en-US" sz="1100" dirty="0" err="1"/>
              <a:t>입력내용을</a:t>
            </a:r>
            <a:r>
              <a:rPr lang="ko-KR" altLang="en-US" sz="1100" dirty="0"/>
              <a:t> 초기화해주는 취소버튼을 구성한 </a:t>
            </a:r>
            <a:r>
              <a:rPr lang="en-US" altLang="ko-KR" sz="1100" dirty="0"/>
              <a:t>form</a:t>
            </a:r>
            <a:r>
              <a:rPr lang="ko-KR" altLang="en-US" sz="1100" dirty="0"/>
              <a:t>태그 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 err="1"/>
              <a:t>로그인의</a:t>
            </a:r>
            <a:r>
              <a:rPr lang="ko-KR" altLang="en-US" sz="1100" dirty="0"/>
              <a:t> 경우 </a:t>
            </a:r>
            <a:r>
              <a:rPr lang="en-US" altLang="ko-KR" sz="1100" dirty="0"/>
              <a:t>submit</a:t>
            </a:r>
            <a:r>
              <a:rPr lang="ko-KR" altLang="en-US" sz="1100" dirty="0" err="1"/>
              <a:t>으로</a:t>
            </a:r>
            <a:r>
              <a:rPr lang="ko-KR" altLang="en-US" sz="1100" dirty="0"/>
              <a:t> 이후 </a:t>
            </a:r>
            <a:r>
              <a:rPr lang="en-US" altLang="ko-KR" sz="1100" dirty="0"/>
              <a:t>action</a:t>
            </a:r>
            <a:r>
              <a:rPr lang="ko-KR" altLang="en-US" sz="1100" dirty="0"/>
              <a:t>의 내용인 </a:t>
            </a:r>
            <a:r>
              <a:rPr lang="en-US" altLang="ko-KR" sz="1100" dirty="0"/>
              <a:t>/login</a:t>
            </a:r>
            <a:r>
              <a:rPr lang="ko-KR" altLang="en-US" sz="1100" dirty="0" err="1"/>
              <a:t>으로</a:t>
            </a:r>
            <a:r>
              <a:rPr lang="ko-KR" altLang="en-US" sz="1100" dirty="0"/>
              <a:t> 이동하게 됩니다</a:t>
            </a:r>
            <a:r>
              <a:rPr lang="en-US" altLang="ko-KR" sz="1100" dirty="0"/>
              <a:t>.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389DA015-9F00-854B-BB4B-52815E3B9AD7}"/>
              </a:ext>
            </a:extLst>
          </p:cNvPr>
          <p:cNvCxnSpPr>
            <a:cxnSpLocks/>
          </p:cNvCxnSpPr>
          <p:nvPr/>
        </p:nvCxnSpPr>
        <p:spPr>
          <a:xfrm>
            <a:off x="4839037" y="5582668"/>
            <a:ext cx="1136676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9FD35B7B-7CEC-4249-8E95-5202805BF794}"/>
              </a:ext>
            </a:extLst>
          </p:cNvPr>
          <p:cNvSpPr txBox="1"/>
          <p:nvPr/>
        </p:nvSpPr>
        <p:spPr>
          <a:xfrm>
            <a:off x="6018861" y="5367224"/>
            <a:ext cx="4727362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submit</a:t>
            </a:r>
            <a:r>
              <a:rPr lang="ko-KR" altLang="en-US" sz="1100" dirty="0"/>
              <a:t>버튼으로 회원가입창인 </a:t>
            </a:r>
            <a:r>
              <a:rPr lang="en-US" altLang="ko-KR" sz="1100" dirty="0"/>
              <a:t>/member</a:t>
            </a:r>
            <a:r>
              <a:rPr lang="ko-KR" altLang="en-US" sz="1100" dirty="0"/>
              <a:t>로 이동시켜주는 버튼을 구성한</a:t>
            </a:r>
            <a:endParaRPr lang="en-US" altLang="ko-KR" sz="1100" dirty="0"/>
          </a:p>
          <a:p>
            <a:pPr algn="ctr"/>
            <a:r>
              <a:rPr lang="en-US" altLang="ko-KR" sz="1100" dirty="0"/>
              <a:t>form</a:t>
            </a:r>
            <a:r>
              <a:rPr lang="ko-KR" altLang="en-US" sz="1100" dirty="0"/>
              <a:t>태그 입니다</a:t>
            </a:r>
            <a:r>
              <a:rPr lang="en-US" altLang="ko-KR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32743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9D7E626-BFF9-DD48-A69B-F9974D284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58" y="1698964"/>
            <a:ext cx="4876800" cy="4787900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 err="1">
                <a:solidFill>
                  <a:srgbClr val="FF7876"/>
                </a:solidFill>
              </a:rPr>
              <a:t>db</a:t>
            </a:r>
            <a:r>
              <a:rPr lang="ko-KR" altLang="en-US" sz="1100" i="1" dirty="0">
                <a:solidFill>
                  <a:srgbClr val="FF7876"/>
                </a:solidFill>
              </a:rPr>
              <a:t>연동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en-US" altLang="ko-KR" sz="1100" i="1" dirty="0" err="1">
                <a:solidFill>
                  <a:srgbClr val="FF7876"/>
                </a:solidFill>
              </a:rPr>
              <a:t>memForm.html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8F7B3E-F5C3-CF4B-BE2E-A5F830BCE33E}"/>
              </a:ext>
            </a:extLst>
          </p:cNvPr>
          <p:cNvSpPr txBox="1"/>
          <p:nvPr/>
        </p:nvSpPr>
        <p:spPr>
          <a:xfrm>
            <a:off x="305098" y="2340305"/>
            <a:ext cx="4800976" cy="3842010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4CF406FF-BBEC-5040-8715-E5DB29A9AF51}"/>
              </a:ext>
            </a:extLst>
          </p:cNvPr>
          <p:cNvCxnSpPr>
            <a:cxnSpLocks/>
          </p:cNvCxnSpPr>
          <p:nvPr/>
        </p:nvCxnSpPr>
        <p:spPr>
          <a:xfrm>
            <a:off x="5106074" y="3739107"/>
            <a:ext cx="626421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B68A883-DE1E-034A-B8D9-5D70A27F4626}"/>
              </a:ext>
            </a:extLst>
          </p:cNvPr>
          <p:cNvSpPr txBox="1"/>
          <p:nvPr/>
        </p:nvSpPr>
        <p:spPr>
          <a:xfrm>
            <a:off x="5789140" y="3384956"/>
            <a:ext cx="5756983" cy="1107996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회원가입창을 나타내는 </a:t>
            </a:r>
            <a:r>
              <a:rPr lang="en-US" altLang="ko-KR" sz="1100" dirty="0" err="1"/>
              <a:t>memForm.html</a:t>
            </a:r>
            <a:r>
              <a:rPr lang="ko-KR" altLang="en-US" sz="1100" dirty="0"/>
              <a:t>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각각 아이디와 비밀번호</a:t>
            </a:r>
            <a:r>
              <a:rPr lang="en-US" altLang="ko-KR" sz="1100" dirty="0"/>
              <a:t>,</a:t>
            </a:r>
            <a:r>
              <a:rPr lang="ko-KR" altLang="en-US" sz="1100" dirty="0"/>
              <a:t> 이름을 </a:t>
            </a:r>
            <a:r>
              <a:rPr lang="ko-KR" altLang="en-US" sz="1100" dirty="0" err="1"/>
              <a:t>입력받게하는</a:t>
            </a:r>
            <a:r>
              <a:rPr lang="ko-KR" altLang="en-US" sz="1100" dirty="0"/>
              <a:t> </a:t>
            </a:r>
            <a:r>
              <a:rPr lang="en-US" altLang="ko-KR" sz="1100" dirty="0"/>
              <a:t>text</a:t>
            </a:r>
            <a:r>
              <a:rPr lang="ko-KR" altLang="en-US" sz="1100" dirty="0"/>
              <a:t>박스와 </a:t>
            </a:r>
            <a:r>
              <a:rPr lang="en-US" altLang="ko-KR" sz="1100" dirty="0"/>
              <a:t>password</a:t>
            </a:r>
            <a:r>
              <a:rPr lang="ko-KR" altLang="en-US" sz="1100" dirty="0"/>
              <a:t>박스를 생성해주고</a:t>
            </a:r>
            <a:endParaRPr lang="en-US" altLang="ko-KR" sz="1100" dirty="0"/>
          </a:p>
          <a:p>
            <a:pPr algn="ctr"/>
            <a:r>
              <a:rPr lang="ko-KR" altLang="en-US" sz="1100" dirty="0"/>
              <a:t>입력 데이터를 통해 회원가입을 진행하는 </a:t>
            </a:r>
            <a:r>
              <a:rPr lang="en-US" altLang="ko-KR" sz="1100" dirty="0"/>
              <a:t>/register</a:t>
            </a:r>
            <a:r>
              <a:rPr lang="ko-KR" altLang="en-US" sz="1100" dirty="0"/>
              <a:t>로 이동시켜줄</a:t>
            </a:r>
            <a:r>
              <a:rPr lang="en-US" altLang="ko-KR" sz="1100" dirty="0"/>
              <a:t> submit</a:t>
            </a:r>
            <a:r>
              <a:rPr lang="ko-KR" altLang="en-US" sz="1100" dirty="0"/>
              <a:t>버튼과</a:t>
            </a:r>
            <a:endParaRPr lang="en-US" altLang="ko-KR" sz="1100" dirty="0"/>
          </a:p>
          <a:p>
            <a:pPr algn="ctr"/>
            <a:r>
              <a:rPr lang="ko-KR" altLang="en-US" sz="1100" dirty="0" err="1"/>
              <a:t>입력창을</a:t>
            </a:r>
            <a:r>
              <a:rPr lang="ko-KR" altLang="en-US" sz="1100" dirty="0"/>
              <a:t> </a:t>
            </a:r>
            <a:r>
              <a:rPr lang="ko-KR" altLang="en-US" sz="1100" dirty="0" err="1"/>
              <a:t>초기화시켜줄</a:t>
            </a:r>
            <a:r>
              <a:rPr lang="ko-KR" altLang="en-US" sz="1100" dirty="0"/>
              <a:t> </a:t>
            </a:r>
            <a:r>
              <a:rPr lang="en-US" altLang="ko-KR" sz="1100" dirty="0"/>
              <a:t>reset</a:t>
            </a:r>
            <a:r>
              <a:rPr lang="ko-KR" altLang="en-US" sz="1100" dirty="0"/>
              <a:t>버튼을 구현한 </a:t>
            </a:r>
            <a:r>
              <a:rPr lang="en-US" altLang="ko-KR" sz="1100" dirty="0"/>
              <a:t>form</a:t>
            </a:r>
            <a:r>
              <a:rPr lang="ko-KR" altLang="en-US" sz="1100" dirty="0"/>
              <a:t>태그입니다</a:t>
            </a:r>
            <a:r>
              <a:rPr lang="en-US" altLang="ko-KR" sz="1100" dirty="0"/>
              <a:t>.</a:t>
            </a:r>
          </a:p>
          <a:p>
            <a:pPr algn="ctr"/>
            <a:endParaRPr lang="en-US" altLang="ko-KR" sz="1100" dirty="0"/>
          </a:p>
          <a:p>
            <a:pPr algn="ctr"/>
            <a:r>
              <a:rPr lang="ko-KR" altLang="en-US" sz="1100" dirty="0"/>
              <a:t>이 역시 </a:t>
            </a:r>
            <a:r>
              <a:rPr lang="en-US" altLang="ko-KR" sz="1100" dirty="0" err="1"/>
              <a:t>base.html</a:t>
            </a:r>
            <a:r>
              <a:rPr lang="ko-KR" altLang="en-US" sz="1100" dirty="0"/>
              <a:t>을 참조하여 </a:t>
            </a:r>
            <a:r>
              <a:rPr lang="en-US" altLang="ko-KR" sz="1100" dirty="0" err="1"/>
              <a:t>base.html</a:t>
            </a:r>
            <a:r>
              <a:rPr lang="ko-KR" altLang="en-US" sz="1100" dirty="0"/>
              <a:t>의 </a:t>
            </a:r>
            <a:r>
              <a:rPr lang="en-US" altLang="ko-KR" sz="1100" dirty="0"/>
              <a:t>body</a:t>
            </a:r>
            <a:r>
              <a:rPr lang="ko-KR" altLang="en-US" sz="1100" dirty="0"/>
              <a:t>에서 진행되게 됩니다</a:t>
            </a:r>
            <a:r>
              <a:rPr lang="en-US" altLang="ko-KR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7529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 err="1">
                <a:solidFill>
                  <a:srgbClr val="FF7876"/>
                </a:solidFill>
              </a:rPr>
              <a:t>db</a:t>
            </a:r>
            <a:r>
              <a:rPr lang="ko-KR" altLang="en-US" sz="1100" i="1" dirty="0">
                <a:solidFill>
                  <a:srgbClr val="FF7876"/>
                </a:solidFill>
              </a:rPr>
              <a:t>연동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en-US" altLang="ko-KR" sz="1100" i="1" dirty="0" err="1">
                <a:solidFill>
                  <a:srgbClr val="FF7876"/>
                </a:solidFill>
              </a:rPr>
              <a:t>surfForm.html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4CF406FF-BBEC-5040-8715-E5DB29A9AF51}"/>
              </a:ext>
            </a:extLst>
          </p:cNvPr>
          <p:cNvCxnSpPr>
            <a:cxnSpLocks/>
          </p:cNvCxnSpPr>
          <p:nvPr/>
        </p:nvCxnSpPr>
        <p:spPr>
          <a:xfrm>
            <a:off x="2086041" y="3971792"/>
            <a:ext cx="0" cy="745865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B68A883-DE1E-034A-B8D9-5D70A27F4626}"/>
              </a:ext>
            </a:extLst>
          </p:cNvPr>
          <p:cNvSpPr txBox="1"/>
          <p:nvPr/>
        </p:nvSpPr>
        <p:spPr>
          <a:xfrm>
            <a:off x="101735" y="4812459"/>
            <a:ext cx="4052868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로그인 성공 이후 선수 데이터를 조회할</a:t>
            </a:r>
            <a:endParaRPr lang="en-US" altLang="ko-KR" sz="1100" dirty="0"/>
          </a:p>
          <a:p>
            <a:pPr algn="ctr"/>
            <a:r>
              <a:rPr lang="en-US" altLang="ko-KR" sz="1100" dirty="0" err="1"/>
              <a:t>surfForm.html</a:t>
            </a:r>
            <a:r>
              <a:rPr lang="ko-KR" altLang="en-US" sz="1100" dirty="0"/>
              <a:t>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 err="1"/>
              <a:t>이름정보를</a:t>
            </a:r>
            <a:r>
              <a:rPr lang="ko-KR" altLang="en-US" sz="1100" dirty="0"/>
              <a:t> 받을 텍스트박스와</a:t>
            </a:r>
            <a:endParaRPr lang="en-US" altLang="ko-KR" sz="1100" dirty="0"/>
          </a:p>
          <a:p>
            <a:pPr algn="ctr"/>
            <a:r>
              <a:rPr lang="ko-KR" altLang="en-US" sz="1100" dirty="0"/>
              <a:t>확인을 위한 </a:t>
            </a:r>
            <a:r>
              <a:rPr lang="en-US" altLang="ko-KR" sz="1100" dirty="0"/>
              <a:t>/show</a:t>
            </a:r>
            <a:r>
              <a:rPr lang="ko-KR" altLang="en-US" sz="1100" dirty="0"/>
              <a:t>로 이동시킬 </a:t>
            </a:r>
            <a:r>
              <a:rPr lang="en-US" altLang="ko-KR" sz="1100" dirty="0"/>
              <a:t>submit</a:t>
            </a:r>
            <a:r>
              <a:rPr lang="ko-KR" altLang="en-US" sz="1100" dirty="0"/>
              <a:t>버튼을 볼 수 있습니다</a:t>
            </a:r>
            <a:r>
              <a:rPr lang="en-US" altLang="ko-KR" sz="1100" dirty="0"/>
              <a:t>.</a:t>
            </a:r>
            <a:r>
              <a:rPr lang="ko-KR" altLang="en-US" sz="1100" dirty="0"/>
              <a:t> </a:t>
            </a:r>
            <a:endParaRPr lang="en-US" altLang="ko-KR" sz="11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E78987D-C888-C14D-821E-7CE50058E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159" y="1965979"/>
            <a:ext cx="3108110" cy="200581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85724F3-4BD3-E54A-9D61-CEC774709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912" y="1744459"/>
            <a:ext cx="3517223" cy="44546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4989053-104E-4847-BF2C-0D0F651BB7DB}"/>
              </a:ext>
            </a:extLst>
          </p:cNvPr>
          <p:cNvSpPr txBox="1"/>
          <p:nvPr/>
        </p:nvSpPr>
        <p:spPr>
          <a:xfrm>
            <a:off x="570068" y="2597237"/>
            <a:ext cx="3116202" cy="1374555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1CB321-CCEB-FE4F-B4C7-2B4FCA210C53}"/>
              </a:ext>
            </a:extLst>
          </p:cNvPr>
          <p:cNvSpPr txBox="1"/>
          <p:nvPr/>
        </p:nvSpPr>
        <p:spPr>
          <a:xfrm>
            <a:off x="4186970" y="1974071"/>
            <a:ext cx="3517207" cy="4103048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4865C56-41C7-0848-8A33-F0F4B91158DF}"/>
              </a:ext>
            </a:extLst>
          </p:cNvPr>
          <p:cNvCxnSpPr>
            <a:cxnSpLocks/>
          </p:cNvCxnSpPr>
          <p:nvPr/>
        </p:nvCxnSpPr>
        <p:spPr>
          <a:xfrm>
            <a:off x="7704177" y="3419583"/>
            <a:ext cx="352996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71C3584-EAF8-9747-B44B-F8442B70828B}"/>
              </a:ext>
            </a:extLst>
          </p:cNvPr>
          <p:cNvSpPr txBox="1"/>
          <p:nvPr/>
        </p:nvSpPr>
        <p:spPr>
          <a:xfrm>
            <a:off x="8057173" y="3044279"/>
            <a:ext cx="4052868" cy="1107996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/>
              <a:t>선수데이터</a:t>
            </a:r>
            <a:r>
              <a:rPr lang="ko-KR" altLang="en-US" sz="1100" dirty="0"/>
              <a:t> </a:t>
            </a:r>
            <a:r>
              <a:rPr lang="ko-KR" altLang="en-US" sz="1100" dirty="0" err="1"/>
              <a:t>조회란</a:t>
            </a:r>
            <a:r>
              <a:rPr lang="ko-KR" altLang="en-US" sz="1100" dirty="0"/>
              <a:t> 밑에 새로운 </a:t>
            </a:r>
            <a:r>
              <a:rPr lang="en-US" altLang="ko-KR" sz="1100" dirty="0"/>
              <a:t>form</a:t>
            </a:r>
            <a:r>
              <a:rPr lang="ko-KR" altLang="en-US" sz="1100" dirty="0"/>
              <a:t>태그를 통해</a:t>
            </a:r>
            <a:endParaRPr lang="en-US" altLang="ko-KR" sz="1100" dirty="0"/>
          </a:p>
          <a:p>
            <a:pPr algn="ctr"/>
            <a:r>
              <a:rPr lang="ko-KR" altLang="en-US" sz="1100" dirty="0"/>
              <a:t>새로운 </a:t>
            </a:r>
            <a:r>
              <a:rPr lang="ko-KR" altLang="en-US" sz="1100" dirty="0" err="1"/>
              <a:t>선수정보를</a:t>
            </a:r>
            <a:r>
              <a:rPr lang="ko-KR" altLang="en-US" sz="1100" dirty="0"/>
              <a:t> 입력하게 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각각 이름과 평균점수</a:t>
            </a:r>
            <a:r>
              <a:rPr lang="en-US" altLang="ko-KR" sz="1100" dirty="0"/>
              <a:t>,</a:t>
            </a:r>
            <a:r>
              <a:rPr lang="ko-KR" altLang="en-US" sz="1100" dirty="0"/>
              <a:t> 성별</a:t>
            </a:r>
            <a:r>
              <a:rPr lang="en-US" altLang="ko-KR" sz="1100" dirty="0"/>
              <a:t>,</a:t>
            </a:r>
            <a:r>
              <a:rPr lang="ko-KR" altLang="en-US" sz="1100" dirty="0"/>
              <a:t> 국가를 </a:t>
            </a:r>
            <a:r>
              <a:rPr lang="ko-KR" altLang="en-US" sz="1100" dirty="0" err="1"/>
              <a:t>입력받은</a:t>
            </a:r>
            <a:r>
              <a:rPr lang="ko-KR" altLang="en-US" sz="1100" dirty="0"/>
              <a:t> 후</a:t>
            </a:r>
            <a:endParaRPr lang="en-US" altLang="ko-KR" sz="1100" dirty="0"/>
          </a:p>
          <a:p>
            <a:pPr algn="ctr"/>
            <a:r>
              <a:rPr lang="ko-KR" altLang="en-US" sz="1100" dirty="0" err="1"/>
              <a:t>선수정보를</a:t>
            </a:r>
            <a:r>
              <a:rPr lang="ko-KR" altLang="en-US" sz="1100" dirty="0"/>
              <a:t> </a:t>
            </a:r>
            <a:r>
              <a:rPr lang="en-US" altLang="ko-KR" sz="1100" dirty="0"/>
              <a:t>DB</a:t>
            </a:r>
            <a:r>
              <a:rPr lang="ko-KR" altLang="en-US" sz="1100" dirty="0"/>
              <a:t>에 입력하게 할 </a:t>
            </a:r>
            <a:r>
              <a:rPr lang="en-US" altLang="ko-KR" sz="1100" dirty="0"/>
              <a:t>/insert</a:t>
            </a:r>
            <a:r>
              <a:rPr lang="ko-KR" altLang="en-US" sz="1100" dirty="0"/>
              <a:t>로 이동시킬</a:t>
            </a:r>
            <a:endParaRPr lang="en-US" altLang="ko-KR" sz="1100" dirty="0"/>
          </a:p>
          <a:p>
            <a:pPr algn="ctr"/>
            <a:r>
              <a:rPr lang="en-US" altLang="ko-KR" sz="1100" dirty="0"/>
              <a:t>submit</a:t>
            </a:r>
            <a:r>
              <a:rPr lang="ko-KR" altLang="en-US" sz="1100" dirty="0"/>
              <a:t>버튼과</a:t>
            </a:r>
            <a:endParaRPr lang="en-US" altLang="ko-KR" sz="1100" dirty="0"/>
          </a:p>
          <a:p>
            <a:pPr algn="ctr"/>
            <a:r>
              <a:rPr lang="ko-KR" altLang="en-US" sz="1100" dirty="0"/>
              <a:t>입력란을 모두 </a:t>
            </a:r>
            <a:r>
              <a:rPr lang="ko-KR" altLang="en-US" sz="1100" dirty="0" err="1"/>
              <a:t>초기화시켜줄</a:t>
            </a:r>
            <a:r>
              <a:rPr lang="ko-KR" altLang="en-US" sz="1100" dirty="0"/>
              <a:t> </a:t>
            </a:r>
            <a:r>
              <a:rPr lang="en-US" altLang="ko-KR" sz="1100" dirty="0"/>
              <a:t>reset</a:t>
            </a:r>
            <a:r>
              <a:rPr lang="ko-KR" altLang="en-US" sz="1100" dirty="0"/>
              <a:t>버튼을 볼 수 있습니다</a:t>
            </a:r>
            <a:r>
              <a:rPr lang="en-US" altLang="ko-KR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6572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0BF2EF7-02CB-BC4E-8D45-7CFB300D5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861" y="1224732"/>
            <a:ext cx="4343904" cy="3429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E43376-E6CB-1040-ABFB-782BA696D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831" y="1183446"/>
            <a:ext cx="4590514" cy="268669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FBC7A67-D1E6-3842-ADCD-B86F866599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8588" y="3633150"/>
            <a:ext cx="4343900" cy="3428997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 err="1">
                <a:solidFill>
                  <a:srgbClr val="FF7876"/>
                </a:solidFill>
              </a:rPr>
              <a:t>db</a:t>
            </a:r>
            <a:r>
              <a:rPr lang="ko-KR" altLang="en-US" sz="1100" i="1" dirty="0">
                <a:solidFill>
                  <a:srgbClr val="FF7876"/>
                </a:solidFill>
              </a:rPr>
              <a:t>연동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DB</a:t>
            </a:r>
            <a:r>
              <a:rPr lang="ko-KR" altLang="en-US" sz="1100" i="1" dirty="0">
                <a:solidFill>
                  <a:srgbClr val="FF7876"/>
                </a:solidFill>
              </a:rPr>
              <a:t>파일들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4CF406FF-BBEC-5040-8715-E5DB29A9AF51}"/>
              </a:ext>
            </a:extLst>
          </p:cNvPr>
          <p:cNvCxnSpPr>
            <a:cxnSpLocks/>
          </p:cNvCxnSpPr>
          <p:nvPr/>
        </p:nvCxnSpPr>
        <p:spPr>
          <a:xfrm>
            <a:off x="4950622" y="1870097"/>
            <a:ext cx="1288891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71C3584-EAF8-9747-B44B-F8442B70828B}"/>
              </a:ext>
            </a:extLst>
          </p:cNvPr>
          <p:cNvSpPr txBox="1"/>
          <p:nvPr/>
        </p:nvSpPr>
        <p:spPr>
          <a:xfrm>
            <a:off x="6239513" y="4977401"/>
            <a:ext cx="4206282" cy="938719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로그인 정보와 </a:t>
            </a:r>
            <a:r>
              <a:rPr lang="ko-KR" altLang="en-US" sz="1100" dirty="0" err="1"/>
              <a:t>서핑대회</a:t>
            </a:r>
            <a:r>
              <a:rPr lang="ko-KR" altLang="en-US" sz="1100" dirty="0"/>
              <a:t> 정보를 담은</a:t>
            </a:r>
            <a:endParaRPr lang="en-US" altLang="ko-KR" sz="1100" dirty="0"/>
          </a:p>
          <a:p>
            <a:pPr algn="ctr"/>
            <a:r>
              <a:rPr lang="en-US" altLang="ko-KR" sz="1100" dirty="0" err="1"/>
              <a:t>member.db</a:t>
            </a:r>
            <a:r>
              <a:rPr lang="ko-KR" altLang="en-US" sz="1100" dirty="0"/>
              <a:t>와 </a:t>
            </a:r>
            <a:r>
              <a:rPr lang="en-US" altLang="ko-KR" sz="1100" dirty="0" err="1"/>
              <a:t>SoonSurf.db</a:t>
            </a:r>
            <a:r>
              <a:rPr lang="ko-KR" altLang="en-US" sz="1100" dirty="0"/>
              <a:t> 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모두 </a:t>
            </a:r>
            <a:r>
              <a:rPr lang="ko-KR" altLang="en-US" sz="1100" dirty="0" err="1"/>
              <a:t>파이썬이</a:t>
            </a:r>
            <a:r>
              <a:rPr lang="ko-KR" altLang="en-US" sz="1100" dirty="0"/>
              <a:t> 실행될 </a:t>
            </a:r>
            <a:r>
              <a:rPr lang="en-US" altLang="ko-KR" sz="1100" dirty="0" err="1"/>
              <a:t>ipynb</a:t>
            </a:r>
            <a:r>
              <a:rPr lang="ko-KR" altLang="en-US" sz="1100" dirty="0"/>
              <a:t>파일과 같은 위치에 생성하였습니다</a:t>
            </a:r>
            <a:r>
              <a:rPr lang="en-US" altLang="ko-KR" sz="1100" dirty="0"/>
              <a:t>.</a:t>
            </a:r>
          </a:p>
          <a:p>
            <a:pPr algn="ctr"/>
            <a:endParaRPr lang="en-US" altLang="ko-KR" sz="1100" dirty="0"/>
          </a:p>
          <a:p>
            <a:pPr algn="ctr"/>
            <a:r>
              <a:rPr lang="ko-KR" altLang="en-US" sz="1100" dirty="0"/>
              <a:t>실행 코드에서 참조하여</a:t>
            </a:r>
            <a:r>
              <a:rPr lang="en-US" altLang="ko-KR" sz="1100" dirty="0"/>
              <a:t> </a:t>
            </a:r>
            <a:r>
              <a:rPr lang="en-US" altLang="ko-KR" sz="1100" dirty="0" err="1"/>
              <a:t>db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구성하였습니다</a:t>
            </a:r>
            <a:r>
              <a:rPr lang="en-US" altLang="ko-KR" sz="1100" dirty="0"/>
              <a:t>.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EA68CBE2-5C5D-4A4C-99F2-2AFE9CA5A051}"/>
              </a:ext>
            </a:extLst>
          </p:cNvPr>
          <p:cNvCxnSpPr>
            <a:cxnSpLocks/>
          </p:cNvCxnSpPr>
          <p:nvPr/>
        </p:nvCxnSpPr>
        <p:spPr>
          <a:xfrm>
            <a:off x="4330990" y="2035333"/>
            <a:ext cx="0" cy="1719371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477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 err="1">
                <a:solidFill>
                  <a:srgbClr val="FF7876"/>
                </a:solidFill>
              </a:rPr>
              <a:t>db</a:t>
            </a:r>
            <a:r>
              <a:rPr lang="ko-KR" altLang="en-US" sz="1100" i="1" dirty="0">
                <a:solidFill>
                  <a:srgbClr val="FF7876"/>
                </a:solidFill>
              </a:rPr>
              <a:t>연동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>
                <a:solidFill>
                  <a:srgbClr val="FF7876"/>
                </a:solidFill>
              </a:rPr>
              <a:t>실행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1C3584-EAF8-9747-B44B-F8442B70828B}"/>
              </a:ext>
            </a:extLst>
          </p:cNvPr>
          <p:cNvSpPr txBox="1"/>
          <p:nvPr/>
        </p:nvSpPr>
        <p:spPr>
          <a:xfrm>
            <a:off x="3544705" y="5323564"/>
            <a:ext cx="5102589" cy="938719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초기 화면에서 회원가입을 진행한 모습입니다</a:t>
            </a:r>
            <a:endParaRPr lang="en-US" altLang="ko-KR" sz="1100" dirty="0"/>
          </a:p>
          <a:p>
            <a:pPr algn="ctr"/>
            <a:r>
              <a:rPr lang="ko-KR" altLang="en-US" sz="1100" dirty="0"/>
              <a:t>회원가입버튼을 클릭해 회원가입폼인 </a:t>
            </a:r>
            <a:r>
              <a:rPr lang="en-US" altLang="ko-KR" sz="1100" dirty="0"/>
              <a:t>/member</a:t>
            </a:r>
            <a:r>
              <a:rPr lang="ko-KR" altLang="en-US" sz="1100" dirty="0"/>
              <a:t>로 이동하고</a:t>
            </a:r>
            <a:endParaRPr lang="en-US" altLang="ko-KR" sz="1100" dirty="0"/>
          </a:p>
          <a:p>
            <a:pPr algn="ctr"/>
            <a:r>
              <a:rPr lang="ko-KR" altLang="en-US" sz="1100" dirty="0"/>
              <a:t>회원정보를 </a:t>
            </a:r>
            <a:r>
              <a:rPr lang="ko-KR" altLang="en-US" sz="1100" dirty="0" err="1"/>
              <a:t>입력하어</a:t>
            </a:r>
            <a:r>
              <a:rPr lang="ko-KR" altLang="en-US" sz="1100" dirty="0"/>
              <a:t> 등록버튼을 클릭해</a:t>
            </a:r>
            <a:endParaRPr lang="en-US" altLang="ko-KR" sz="1100" dirty="0"/>
          </a:p>
          <a:p>
            <a:pPr algn="ctr"/>
            <a:r>
              <a:rPr lang="ko-KR" altLang="en-US" sz="1100" dirty="0"/>
              <a:t>회원</a:t>
            </a:r>
            <a:r>
              <a:rPr lang="en-US" altLang="ko-KR" sz="1100" dirty="0"/>
              <a:t>DB</a:t>
            </a:r>
            <a:r>
              <a:rPr lang="ko-KR" altLang="en-US" sz="1100" dirty="0"/>
              <a:t>에 회원정보를 추가해줄 </a:t>
            </a:r>
            <a:r>
              <a:rPr lang="en-US" altLang="ko-KR" sz="1100" dirty="0"/>
              <a:t>/register</a:t>
            </a:r>
            <a:r>
              <a:rPr lang="ko-KR" altLang="en-US" sz="1100" dirty="0"/>
              <a:t>로 이동한 모습을 볼 수 있습니다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 err="1"/>
              <a:t>db</a:t>
            </a:r>
            <a:r>
              <a:rPr lang="ko-KR" altLang="en-US" sz="1100" dirty="0"/>
              <a:t>에 회원 정보가 </a:t>
            </a:r>
            <a:r>
              <a:rPr lang="ko-KR" altLang="en-US" sz="1100" dirty="0" err="1"/>
              <a:t>저장된것을</a:t>
            </a:r>
            <a:r>
              <a:rPr lang="ko-KR" altLang="en-US" sz="1100" dirty="0"/>
              <a:t> 확인할 수 있습니다</a:t>
            </a:r>
            <a:r>
              <a:rPr lang="en-US" altLang="ko-KR" sz="1100" dirty="0"/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8732A2E-2E0C-4C43-A6A1-C9D28CC85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08" y="1363231"/>
            <a:ext cx="3833193" cy="382183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120F3AC-19D0-464A-B92F-AEB7D3C3A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404" y="1363230"/>
            <a:ext cx="3833194" cy="382183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41DB154-567C-B64D-99DF-8DA4EDF88D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2598" y="1363229"/>
            <a:ext cx="3833195" cy="382183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551A23C-43BE-A14F-BF66-C799C91EE2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0366" y="3015246"/>
            <a:ext cx="3216183" cy="144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671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3FF66F5-ACD8-2C4D-BD7C-2BCE37581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63" y="1340141"/>
            <a:ext cx="3907330" cy="3606404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 err="1">
                <a:solidFill>
                  <a:srgbClr val="FF7876"/>
                </a:solidFill>
              </a:rPr>
              <a:t>db</a:t>
            </a:r>
            <a:r>
              <a:rPr lang="ko-KR" altLang="en-US" sz="1100" i="1" dirty="0">
                <a:solidFill>
                  <a:srgbClr val="FF7876"/>
                </a:solidFill>
              </a:rPr>
              <a:t>연동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>
                <a:solidFill>
                  <a:srgbClr val="FF7876"/>
                </a:solidFill>
              </a:rPr>
              <a:t>실행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1C3584-EAF8-9747-B44B-F8442B70828B}"/>
              </a:ext>
            </a:extLst>
          </p:cNvPr>
          <p:cNvSpPr txBox="1"/>
          <p:nvPr/>
        </p:nvSpPr>
        <p:spPr>
          <a:xfrm>
            <a:off x="3544705" y="5323564"/>
            <a:ext cx="5102589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/>
              <a:t>로그인에</a:t>
            </a:r>
            <a:r>
              <a:rPr lang="ko-KR" altLang="en-US" sz="1100" dirty="0"/>
              <a:t> 성공하고</a:t>
            </a:r>
            <a:endParaRPr lang="en-US" altLang="ko-KR" sz="1100" dirty="0"/>
          </a:p>
          <a:p>
            <a:pPr algn="ctr"/>
            <a:r>
              <a:rPr lang="ko-KR" altLang="en-US" sz="1100" dirty="0" err="1"/>
              <a:t>선수조회와</a:t>
            </a:r>
            <a:r>
              <a:rPr lang="ko-KR" altLang="en-US" sz="1100" dirty="0"/>
              <a:t> </a:t>
            </a:r>
            <a:r>
              <a:rPr lang="ko-KR" altLang="en-US" sz="1100" dirty="0" err="1"/>
              <a:t>선수입력을</a:t>
            </a:r>
            <a:r>
              <a:rPr lang="ko-KR" altLang="en-US" sz="1100" dirty="0"/>
              <a:t> 할 </a:t>
            </a:r>
            <a:r>
              <a:rPr lang="en-US" altLang="ko-KR" sz="1100" dirty="0"/>
              <a:t>/login</a:t>
            </a:r>
            <a:r>
              <a:rPr lang="ko-KR" altLang="en-US" sz="1100" dirty="0" err="1"/>
              <a:t>으로</a:t>
            </a:r>
            <a:r>
              <a:rPr lang="ko-KR" altLang="en-US" sz="1100" dirty="0"/>
              <a:t> 이동한 모습입니다</a:t>
            </a:r>
            <a:r>
              <a:rPr lang="en-US" altLang="ko-KR" sz="11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37E11D-F860-4148-9CA8-8514B7C8E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4204" y="1313217"/>
            <a:ext cx="3833195" cy="382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702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 err="1">
                <a:solidFill>
                  <a:srgbClr val="FF7876"/>
                </a:solidFill>
              </a:rPr>
              <a:t>db</a:t>
            </a:r>
            <a:r>
              <a:rPr lang="ko-KR" altLang="en-US" sz="1100" i="1" dirty="0">
                <a:solidFill>
                  <a:srgbClr val="FF7876"/>
                </a:solidFill>
              </a:rPr>
              <a:t>연동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>
                <a:solidFill>
                  <a:srgbClr val="FF7876"/>
                </a:solidFill>
              </a:rPr>
              <a:t>실행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1C3584-EAF8-9747-B44B-F8442B70828B}"/>
              </a:ext>
            </a:extLst>
          </p:cNvPr>
          <p:cNvSpPr txBox="1"/>
          <p:nvPr/>
        </p:nvSpPr>
        <p:spPr>
          <a:xfrm>
            <a:off x="3544705" y="5323564"/>
            <a:ext cx="5102589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선수 입력을 실행한 모습입니다</a:t>
            </a:r>
            <a:endParaRPr lang="en-US" altLang="ko-KR" sz="1100" dirty="0"/>
          </a:p>
          <a:p>
            <a:pPr algn="ctr"/>
            <a:r>
              <a:rPr lang="ko-KR" altLang="en-US" sz="1100" dirty="0"/>
              <a:t>각각 이름과 평균점수</a:t>
            </a:r>
            <a:r>
              <a:rPr lang="en-US" altLang="ko-KR" sz="1100" dirty="0"/>
              <a:t>,</a:t>
            </a:r>
            <a:r>
              <a:rPr lang="ko-KR" altLang="en-US" sz="1100" dirty="0"/>
              <a:t> 성별</a:t>
            </a:r>
            <a:r>
              <a:rPr lang="en-US" altLang="ko-KR" sz="1100" dirty="0"/>
              <a:t>,</a:t>
            </a:r>
            <a:r>
              <a:rPr lang="ko-KR" altLang="en-US" sz="1100" dirty="0"/>
              <a:t> 국가를 설정하고 </a:t>
            </a:r>
            <a:r>
              <a:rPr lang="ko-KR" altLang="en-US" sz="1100" dirty="0" err="1"/>
              <a:t>전송버튼을</a:t>
            </a:r>
            <a:r>
              <a:rPr lang="ko-KR" altLang="en-US" sz="1100" dirty="0"/>
              <a:t> 눌러</a:t>
            </a:r>
            <a:endParaRPr lang="en-US" altLang="ko-KR" sz="1100" dirty="0"/>
          </a:p>
          <a:p>
            <a:pPr algn="ctr"/>
            <a:r>
              <a:rPr lang="en-US" altLang="ko-KR" sz="1100" dirty="0"/>
              <a:t>DB</a:t>
            </a:r>
            <a:r>
              <a:rPr lang="ko-KR" altLang="en-US" sz="1100" dirty="0"/>
              <a:t>에 </a:t>
            </a:r>
            <a:r>
              <a:rPr lang="ko-KR" altLang="en-US" sz="1100" dirty="0" err="1"/>
              <a:t>선수정보를</a:t>
            </a:r>
            <a:r>
              <a:rPr lang="ko-KR" altLang="en-US" sz="1100" dirty="0"/>
              <a:t> 삽입해줄 </a:t>
            </a:r>
            <a:r>
              <a:rPr lang="en-US" altLang="ko-KR" sz="1100" dirty="0"/>
              <a:t>/insert</a:t>
            </a:r>
            <a:r>
              <a:rPr lang="ko-KR" altLang="en-US" sz="1100" dirty="0"/>
              <a:t>로 이동시킵니다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DB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확인해보면 정상적으로 정보가 </a:t>
            </a:r>
            <a:r>
              <a:rPr lang="ko-KR" altLang="en-US" sz="1100" dirty="0" err="1"/>
              <a:t>입력된것을</a:t>
            </a:r>
            <a:r>
              <a:rPr lang="ko-KR" altLang="en-US" sz="1100" dirty="0"/>
              <a:t> 볼 수 있습니다</a:t>
            </a:r>
            <a:r>
              <a:rPr lang="en-US" altLang="ko-KR" sz="1100" dirty="0"/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5C2CF87-A63F-CB44-8568-7CA4A90B1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616" y="1363231"/>
            <a:ext cx="4325383" cy="400901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AE5FF6F-0CCA-0043-8063-7CAD814D1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4803" y="1340141"/>
            <a:ext cx="4325384" cy="400901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1373E01-6F1C-9E43-8920-6A0724DDC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2473" y="3258816"/>
            <a:ext cx="4056798" cy="1926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713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1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>
                <a:solidFill>
                  <a:srgbClr val="FF7876"/>
                </a:solidFill>
              </a:rPr>
              <a:t>1</a:t>
            </a:r>
            <a:r>
              <a:rPr lang="ko-KR" altLang="en-US" sz="1100" i="1" dirty="0">
                <a:solidFill>
                  <a:srgbClr val="FF7876"/>
                </a:solidFill>
              </a:rPr>
              <a:t>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Surf2 </a:t>
            </a:r>
            <a:r>
              <a:rPr lang="ko-KR" altLang="en-US" sz="1100" i="1" dirty="0" err="1">
                <a:solidFill>
                  <a:srgbClr val="FF7876"/>
                </a:solidFill>
              </a:rPr>
              <a:t>파이썬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646FF7-4E9B-0D4A-8D2B-6BDBCDF32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556" y="2015873"/>
            <a:ext cx="4510679" cy="32086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FE23FD-24A4-D64F-8E80-204CCAF57453}"/>
              </a:ext>
            </a:extLst>
          </p:cNvPr>
          <p:cNvSpPr txBox="1"/>
          <p:nvPr/>
        </p:nvSpPr>
        <p:spPr>
          <a:xfrm>
            <a:off x="1120430" y="2745130"/>
            <a:ext cx="3183996" cy="491685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B18986-CD5F-4D48-86A3-FC4196C84EFB}"/>
              </a:ext>
            </a:extLst>
          </p:cNvPr>
          <p:cNvSpPr txBox="1"/>
          <p:nvPr/>
        </p:nvSpPr>
        <p:spPr>
          <a:xfrm>
            <a:off x="1120430" y="3350067"/>
            <a:ext cx="3005971" cy="194245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E36B18-195D-FA4D-8B0E-937367A009CE}"/>
              </a:ext>
            </a:extLst>
          </p:cNvPr>
          <p:cNvSpPr txBox="1"/>
          <p:nvPr/>
        </p:nvSpPr>
        <p:spPr>
          <a:xfrm>
            <a:off x="1128522" y="3568588"/>
            <a:ext cx="4422077" cy="1108609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7EC8BD0-DC96-D644-AA87-A74209CAC46D}"/>
              </a:ext>
            </a:extLst>
          </p:cNvPr>
          <p:cNvCxnSpPr>
            <a:cxnSpLocks/>
          </p:cNvCxnSpPr>
          <p:nvPr/>
        </p:nvCxnSpPr>
        <p:spPr>
          <a:xfrm flipV="1">
            <a:off x="4304426" y="2557084"/>
            <a:ext cx="1825162" cy="408879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D41C225-A8E6-8041-987F-2789057899F1}"/>
              </a:ext>
            </a:extLst>
          </p:cNvPr>
          <p:cNvSpPr txBox="1"/>
          <p:nvPr/>
        </p:nvSpPr>
        <p:spPr>
          <a:xfrm>
            <a:off x="6193697" y="2426279"/>
            <a:ext cx="4810534" cy="261610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/surf</a:t>
            </a:r>
            <a:r>
              <a:rPr lang="ko-KR" altLang="en-US" sz="1100" dirty="0"/>
              <a:t> 로 </a:t>
            </a:r>
            <a:r>
              <a:rPr lang="ko-KR" altLang="en-US" sz="1100" dirty="0" err="1"/>
              <a:t>접속시</a:t>
            </a:r>
            <a:r>
              <a:rPr lang="ko-KR" altLang="en-US" sz="1100" dirty="0"/>
              <a:t> </a:t>
            </a:r>
            <a:r>
              <a:rPr lang="en-US" altLang="ko-KR" sz="1100" dirty="0"/>
              <a:t>surf1.html</a:t>
            </a:r>
            <a:r>
              <a:rPr lang="ko-KR" altLang="en-US" sz="1100" dirty="0"/>
              <a:t>을 렌더링하여 출력하게 합니다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E9D4934-0160-024D-98BE-5FAEBF566BB4}"/>
              </a:ext>
            </a:extLst>
          </p:cNvPr>
          <p:cNvCxnSpPr>
            <a:cxnSpLocks/>
          </p:cNvCxnSpPr>
          <p:nvPr/>
        </p:nvCxnSpPr>
        <p:spPr>
          <a:xfrm flipV="1">
            <a:off x="4126401" y="3133490"/>
            <a:ext cx="2003187" cy="297336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5C5C31C-96C1-9E41-934A-8E5AD7EE4AD4}"/>
              </a:ext>
            </a:extLst>
          </p:cNvPr>
          <p:cNvSpPr txBox="1"/>
          <p:nvPr/>
        </p:nvSpPr>
        <p:spPr>
          <a:xfrm>
            <a:off x="6193697" y="3002685"/>
            <a:ext cx="4810534" cy="261610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/result</a:t>
            </a:r>
            <a:r>
              <a:rPr lang="ko-KR" altLang="en-US" sz="1100" dirty="0"/>
              <a:t>로 </a:t>
            </a:r>
            <a:r>
              <a:rPr lang="ko-KR" altLang="en-US" sz="1100" dirty="0" err="1"/>
              <a:t>접속시</a:t>
            </a:r>
            <a:r>
              <a:rPr lang="ko-KR" altLang="en-US" sz="1100" dirty="0"/>
              <a:t> </a:t>
            </a:r>
            <a:r>
              <a:rPr lang="en-US" altLang="ko-KR" sz="1100" dirty="0"/>
              <a:t>GET</a:t>
            </a:r>
            <a:r>
              <a:rPr lang="ko-KR" altLang="en-US" sz="1100" dirty="0"/>
              <a:t>형식으로 데이터를 넘겨받도록 합니다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477EEF6-918C-8B49-B31D-1078A9C7713F}"/>
              </a:ext>
            </a:extLst>
          </p:cNvPr>
          <p:cNvCxnSpPr>
            <a:cxnSpLocks/>
          </p:cNvCxnSpPr>
          <p:nvPr/>
        </p:nvCxnSpPr>
        <p:spPr>
          <a:xfrm flipV="1">
            <a:off x="5561381" y="4012464"/>
            <a:ext cx="632316" cy="11519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7A7761F-1B6B-4546-896D-DB9794219E22}"/>
              </a:ext>
            </a:extLst>
          </p:cNvPr>
          <p:cNvSpPr txBox="1"/>
          <p:nvPr/>
        </p:nvSpPr>
        <p:spPr>
          <a:xfrm>
            <a:off x="6204479" y="3877268"/>
            <a:ext cx="4810534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GET</a:t>
            </a:r>
            <a:r>
              <a:rPr lang="ko-KR" altLang="en-US" sz="1100" dirty="0" err="1"/>
              <a:t>으로</a:t>
            </a:r>
            <a:r>
              <a:rPr lang="ko-KR" altLang="en-US" sz="1100" dirty="0"/>
              <a:t> 받아온 데이터들을 변수에 각각 할당하고</a:t>
            </a:r>
            <a:endParaRPr lang="en-US" altLang="ko-KR" sz="1100" dirty="0"/>
          </a:p>
          <a:p>
            <a:pPr algn="ctr"/>
            <a:r>
              <a:rPr lang="en-US" altLang="ko-Kore-KR" sz="1100" dirty="0"/>
              <a:t>res1</a:t>
            </a:r>
            <a:r>
              <a:rPr lang="en-US" altLang="ko-KR" sz="1100" dirty="0"/>
              <a:t>.html</a:t>
            </a:r>
            <a:r>
              <a:rPr lang="ko-KR" altLang="en-US" sz="1100" dirty="0"/>
              <a:t>을 </a:t>
            </a:r>
            <a:r>
              <a:rPr lang="ko-KR" altLang="en-US" sz="1100" dirty="0" err="1"/>
              <a:t>렌더링시</a:t>
            </a:r>
            <a:r>
              <a:rPr lang="ko-KR" altLang="en-US" sz="1100" dirty="0"/>
              <a:t> 할당한 변수들을 매개변수로 넘겨주어</a:t>
            </a:r>
            <a:endParaRPr lang="en-US" altLang="ko-KR" sz="1100" dirty="0"/>
          </a:p>
          <a:p>
            <a:pPr algn="ctr"/>
            <a:r>
              <a:rPr lang="ko-KR" altLang="en-US" sz="1100" dirty="0"/>
              <a:t>출력하도록 합니다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</p:spTree>
    <p:extLst>
      <p:ext uri="{BB962C8B-B14F-4D97-AF65-F5344CB8AC3E}">
        <p14:creationId xmlns:p14="http://schemas.microsoft.com/office/powerpoint/2010/main" val="502612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 err="1">
                <a:solidFill>
                  <a:srgbClr val="FF7876"/>
                </a:solidFill>
              </a:rPr>
              <a:t>db</a:t>
            </a:r>
            <a:r>
              <a:rPr lang="ko-KR" altLang="en-US" sz="1100" i="1" dirty="0">
                <a:solidFill>
                  <a:srgbClr val="FF7876"/>
                </a:solidFill>
              </a:rPr>
              <a:t>연동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>
                <a:solidFill>
                  <a:srgbClr val="FF7876"/>
                </a:solidFill>
              </a:rPr>
              <a:t>실행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1C3584-EAF8-9747-B44B-F8442B70828B}"/>
              </a:ext>
            </a:extLst>
          </p:cNvPr>
          <p:cNvSpPr txBox="1"/>
          <p:nvPr/>
        </p:nvSpPr>
        <p:spPr>
          <a:xfrm>
            <a:off x="3544705" y="5323564"/>
            <a:ext cx="5102589" cy="938719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입력한 정보를 토대로 다시 검색을 진행해보았습니다</a:t>
            </a:r>
            <a:endParaRPr lang="en-US" altLang="ko-KR" sz="1100" dirty="0"/>
          </a:p>
          <a:p>
            <a:pPr algn="ctr"/>
            <a:r>
              <a:rPr lang="ko-KR" altLang="en-US" sz="1100" dirty="0"/>
              <a:t>선수조회에서 이름을 입력하고 </a:t>
            </a:r>
            <a:r>
              <a:rPr lang="ko-KR" altLang="en-US" sz="1100" dirty="0" err="1"/>
              <a:t>조회버튼을</a:t>
            </a:r>
            <a:r>
              <a:rPr lang="ko-KR" altLang="en-US" sz="1100" dirty="0"/>
              <a:t> 눌러</a:t>
            </a:r>
            <a:endParaRPr lang="en-US" altLang="ko-KR" sz="1100" dirty="0"/>
          </a:p>
          <a:p>
            <a:pPr algn="ctr"/>
            <a:r>
              <a:rPr lang="en-US" altLang="ko-KR" sz="1100" dirty="0"/>
              <a:t>DB</a:t>
            </a:r>
            <a:r>
              <a:rPr lang="ko-KR" altLang="en-US" sz="1100" dirty="0"/>
              <a:t>내의 이름을 검색할 </a:t>
            </a:r>
            <a:r>
              <a:rPr lang="en-US" altLang="ko-KR" sz="1100" dirty="0"/>
              <a:t>/show</a:t>
            </a:r>
            <a:r>
              <a:rPr lang="ko-KR" altLang="en-US" sz="1100" dirty="0"/>
              <a:t>로 이동하여</a:t>
            </a:r>
            <a:endParaRPr lang="en-US" altLang="ko-KR" sz="1100" dirty="0"/>
          </a:p>
          <a:p>
            <a:pPr algn="ctr"/>
            <a:r>
              <a:rPr lang="ko-KR" altLang="en-US" sz="1100" dirty="0"/>
              <a:t>해당 정보를 출력한 모습입니다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모든 기능들이 정상적으로 </a:t>
            </a:r>
            <a:r>
              <a:rPr lang="ko-KR" altLang="en-US" sz="1100" dirty="0" err="1"/>
              <a:t>작동되는것을</a:t>
            </a:r>
            <a:r>
              <a:rPr lang="ko-KR" altLang="en-US" sz="1100" dirty="0"/>
              <a:t> 볼 수 있습니다</a:t>
            </a:r>
            <a:r>
              <a:rPr lang="en-US" altLang="ko-KR" sz="11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CDF7126-C22F-3F47-A722-2834B4D36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803" y="1357065"/>
            <a:ext cx="4136738" cy="38341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726F0A9-690E-774F-8952-08B97CC9B4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462" y="1357065"/>
            <a:ext cx="4136738" cy="383416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6B1EDA5-92DA-A44D-B697-CC249E062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2933" y="3020296"/>
            <a:ext cx="4056798" cy="1926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18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4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임의 프로그램 </a:t>
            </a:r>
            <a:r>
              <a:rPr lang="en-US" altLang="ko-KR" sz="1100" i="1" dirty="0">
                <a:solidFill>
                  <a:srgbClr val="FF7876"/>
                </a:solidFill>
              </a:rPr>
              <a:t>–</a:t>
            </a:r>
            <a:r>
              <a:rPr lang="ko-KR" altLang="en-US" sz="1100" i="1" dirty="0">
                <a:solidFill>
                  <a:srgbClr val="FF7876"/>
                </a:solidFill>
              </a:rPr>
              <a:t> 미신 정보 출력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1C3584-EAF8-9747-B44B-F8442B70828B}"/>
              </a:ext>
            </a:extLst>
          </p:cNvPr>
          <p:cNvSpPr txBox="1"/>
          <p:nvPr/>
        </p:nvSpPr>
        <p:spPr>
          <a:xfrm>
            <a:off x="3433917" y="5510157"/>
            <a:ext cx="5324166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5</a:t>
            </a:r>
            <a:r>
              <a:rPr lang="ko-KR" altLang="en-US" sz="1100" dirty="0"/>
              <a:t>장 과제에서 만들었던 미신 정보 프로그램을 기반으로 진행하였습니다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회원 기능을 추가하여 </a:t>
            </a:r>
            <a:r>
              <a:rPr lang="ko-KR" altLang="en-US" sz="1100" dirty="0" err="1"/>
              <a:t>회원가입시</a:t>
            </a:r>
            <a:r>
              <a:rPr lang="ko-KR" altLang="en-US" sz="1100" dirty="0"/>
              <a:t> 입력한 정보를 토대로</a:t>
            </a:r>
            <a:endParaRPr lang="en-US" altLang="ko-KR" sz="1100" dirty="0"/>
          </a:p>
          <a:p>
            <a:pPr algn="ctr"/>
            <a:r>
              <a:rPr lang="ko-KR" altLang="en-US" sz="1100" dirty="0" err="1"/>
              <a:t>운세정보와</a:t>
            </a:r>
            <a:r>
              <a:rPr lang="ko-KR" altLang="en-US" sz="1100" dirty="0"/>
              <a:t> 탄생석 </a:t>
            </a:r>
            <a:r>
              <a:rPr lang="ko-KR" altLang="en-US" sz="1100" dirty="0" err="1"/>
              <a:t>탄생화를</a:t>
            </a:r>
            <a:r>
              <a:rPr lang="ko-KR" altLang="en-US" sz="1100" dirty="0"/>
              <a:t> 출력하도록 하였습니다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탄생석과 </a:t>
            </a:r>
            <a:r>
              <a:rPr lang="ko-KR" altLang="en-US" sz="1100" dirty="0" err="1"/>
              <a:t>탄생화에대한</a:t>
            </a:r>
            <a:r>
              <a:rPr lang="ko-KR" altLang="en-US" sz="1100" dirty="0"/>
              <a:t> 정보는 기존에 크롤링하여 </a:t>
            </a:r>
            <a:r>
              <a:rPr lang="en-US" altLang="ko-KR" sz="1100" dirty="0"/>
              <a:t>DB</a:t>
            </a:r>
            <a:r>
              <a:rPr lang="ko-KR" altLang="en-US" sz="1100" dirty="0"/>
              <a:t>화시킨 자료를 사용했습니다</a:t>
            </a:r>
            <a:r>
              <a:rPr lang="en-US" altLang="ko-KR" sz="1100" dirty="0"/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468200B-E0A5-D74C-9206-CD4BDFF9C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93575"/>
            <a:ext cx="5663734" cy="44708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2599053-CC98-B142-89CB-34355D27E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77" y="1698964"/>
            <a:ext cx="5392884" cy="282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28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4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임의 프로그램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>
                <a:solidFill>
                  <a:srgbClr val="FF7876"/>
                </a:solidFill>
              </a:rPr>
              <a:t>회원가입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1C3584-EAF8-9747-B44B-F8442B70828B}"/>
              </a:ext>
            </a:extLst>
          </p:cNvPr>
          <p:cNvSpPr txBox="1"/>
          <p:nvPr/>
        </p:nvSpPr>
        <p:spPr>
          <a:xfrm>
            <a:off x="3433917" y="5510157"/>
            <a:ext cx="5324166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5</a:t>
            </a:r>
            <a:r>
              <a:rPr lang="ko-KR" altLang="en-US" sz="1100" dirty="0"/>
              <a:t>장 과제에서 만들었던 미신 정보 프로그램을 기반으로 진행하였습니다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회원 기능을 추가하여 </a:t>
            </a:r>
            <a:r>
              <a:rPr lang="ko-KR" altLang="en-US" sz="1100" dirty="0" err="1"/>
              <a:t>회원가입시</a:t>
            </a:r>
            <a:r>
              <a:rPr lang="ko-KR" altLang="en-US" sz="1100" dirty="0"/>
              <a:t> 입력한 정보를 토대로</a:t>
            </a:r>
            <a:endParaRPr lang="en-US" altLang="ko-KR" sz="1100" dirty="0"/>
          </a:p>
          <a:p>
            <a:pPr algn="ctr"/>
            <a:r>
              <a:rPr lang="ko-KR" altLang="en-US" sz="1100" dirty="0" err="1"/>
              <a:t>운세정보와</a:t>
            </a:r>
            <a:r>
              <a:rPr lang="ko-KR" altLang="en-US" sz="1100" dirty="0"/>
              <a:t> 탄생석 </a:t>
            </a:r>
            <a:r>
              <a:rPr lang="ko-KR" altLang="en-US" sz="1100" dirty="0" err="1"/>
              <a:t>탄생화를</a:t>
            </a:r>
            <a:r>
              <a:rPr lang="ko-KR" altLang="en-US" sz="1100" dirty="0"/>
              <a:t> 출력하도록 하였습니다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탄생석과 </a:t>
            </a:r>
            <a:r>
              <a:rPr lang="ko-KR" altLang="en-US" sz="1100" dirty="0" err="1"/>
              <a:t>탄생화에대한</a:t>
            </a:r>
            <a:r>
              <a:rPr lang="ko-KR" altLang="en-US" sz="1100" dirty="0"/>
              <a:t> 정보는 기존에 크롤링하여 </a:t>
            </a:r>
            <a:r>
              <a:rPr lang="en-US" altLang="ko-KR" sz="1100" dirty="0"/>
              <a:t>DB</a:t>
            </a:r>
            <a:r>
              <a:rPr lang="ko-KR" altLang="en-US" sz="1100" dirty="0"/>
              <a:t>화시킨 자료를 사용했습니다</a:t>
            </a:r>
            <a:r>
              <a:rPr lang="en-US" altLang="ko-KR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9337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27A7DC1-1255-F540-9CDD-0AAACF7D4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3822" y="1723196"/>
            <a:ext cx="3345906" cy="342791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4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임의 프로그램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>
                <a:solidFill>
                  <a:srgbClr val="FF7876"/>
                </a:solidFill>
              </a:rPr>
              <a:t>회원가입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1C3584-EAF8-9747-B44B-F8442B70828B}"/>
              </a:ext>
            </a:extLst>
          </p:cNvPr>
          <p:cNvSpPr txBox="1"/>
          <p:nvPr/>
        </p:nvSpPr>
        <p:spPr>
          <a:xfrm>
            <a:off x="3433917" y="5510157"/>
            <a:ext cx="5324166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5</a:t>
            </a:r>
            <a:r>
              <a:rPr lang="ko-KR" altLang="en-US" sz="1100" dirty="0"/>
              <a:t>장 과제에서 만들었던 미신 정보 프로그램을 기반으로 진행하였습니다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회원 기능을 추가하여 </a:t>
            </a:r>
            <a:r>
              <a:rPr lang="ko-KR" altLang="en-US" sz="1100" dirty="0" err="1"/>
              <a:t>회원가입시</a:t>
            </a:r>
            <a:r>
              <a:rPr lang="ko-KR" altLang="en-US" sz="1100" dirty="0"/>
              <a:t> 입력한 정보를 토대로</a:t>
            </a:r>
            <a:endParaRPr lang="en-US" altLang="ko-KR" sz="1100" dirty="0"/>
          </a:p>
          <a:p>
            <a:pPr algn="ctr"/>
            <a:r>
              <a:rPr lang="ko-KR" altLang="en-US" sz="1100" dirty="0" err="1"/>
              <a:t>운세정보와</a:t>
            </a:r>
            <a:r>
              <a:rPr lang="ko-KR" altLang="en-US" sz="1100" dirty="0"/>
              <a:t> 탄생석 </a:t>
            </a:r>
            <a:r>
              <a:rPr lang="ko-KR" altLang="en-US" sz="1100" dirty="0" err="1"/>
              <a:t>탄생화를</a:t>
            </a:r>
            <a:r>
              <a:rPr lang="ko-KR" altLang="en-US" sz="1100" dirty="0"/>
              <a:t> 출력하도록 하였습니다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탄생석과 </a:t>
            </a:r>
            <a:r>
              <a:rPr lang="ko-KR" altLang="en-US" sz="1100" dirty="0" err="1"/>
              <a:t>탄생화에대한</a:t>
            </a:r>
            <a:r>
              <a:rPr lang="ko-KR" altLang="en-US" sz="1100" dirty="0"/>
              <a:t> 정보는 기존에 크롤링하여 </a:t>
            </a:r>
            <a:r>
              <a:rPr lang="en-US" altLang="ko-KR" sz="1100" dirty="0"/>
              <a:t>DB</a:t>
            </a:r>
            <a:r>
              <a:rPr lang="ko-KR" altLang="en-US" sz="1100" dirty="0"/>
              <a:t>화시킨 자료를 사용했습니다</a:t>
            </a:r>
            <a:r>
              <a:rPr lang="en-US" altLang="ko-KR" sz="11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9BFE79-1C81-D048-A3F3-29A0E1F91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2516" y="1759610"/>
            <a:ext cx="3346967" cy="3429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BA729D7-E98F-0C4E-9A1B-66AA583226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272" y="1759610"/>
            <a:ext cx="3345906" cy="342791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C42EA95-022F-ED49-B3B3-36E9912B6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2731" y="3234859"/>
            <a:ext cx="2937189" cy="1397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9489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4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임의 프로그램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>
                <a:solidFill>
                  <a:srgbClr val="FF7876"/>
                </a:solidFill>
              </a:rPr>
              <a:t>회원가입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1C3584-EAF8-9747-B44B-F8442B70828B}"/>
              </a:ext>
            </a:extLst>
          </p:cNvPr>
          <p:cNvSpPr txBox="1"/>
          <p:nvPr/>
        </p:nvSpPr>
        <p:spPr>
          <a:xfrm>
            <a:off x="5480228" y="2920523"/>
            <a:ext cx="5324166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회원가입에 대한 코드입니다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 err="1"/>
              <a:t>입력창의</a:t>
            </a:r>
            <a:r>
              <a:rPr lang="ko-KR" altLang="en-US" sz="1100" dirty="0"/>
              <a:t> 값들을 각각 변수에 할당하고</a:t>
            </a:r>
            <a:endParaRPr lang="en-US" altLang="ko-KR" sz="1100" dirty="0"/>
          </a:p>
          <a:p>
            <a:pPr algn="ctr"/>
            <a:r>
              <a:rPr lang="ko-KR" altLang="en-US" sz="1100" dirty="0"/>
              <a:t>할당한 변수들을 토대로 계정</a:t>
            </a:r>
            <a:r>
              <a:rPr lang="en-US" altLang="ko-KR" sz="1100" dirty="0" err="1"/>
              <a:t>db</a:t>
            </a:r>
            <a:r>
              <a:rPr lang="en-US" altLang="ko-KR" sz="1100" dirty="0"/>
              <a:t>(</a:t>
            </a:r>
            <a:r>
              <a:rPr lang="en-US" altLang="ko-KR" sz="1100" dirty="0" err="1"/>
              <a:t>Login.db</a:t>
            </a:r>
            <a:r>
              <a:rPr lang="en-US" altLang="ko-KR" sz="1100" dirty="0"/>
              <a:t>)</a:t>
            </a:r>
            <a:r>
              <a:rPr lang="ko-KR" altLang="en-US" sz="1100" dirty="0"/>
              <a:t>에 회원데이터를 삽입하게 합니다</a:t>
            </a:r>
            <a:r>
              <a:rPr lang="en-US" altLang="ko-KR" sz="1100" dirty="0"/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9736FF2-A437-B141-839B-9BA480D2C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06" y="1224732"/>
            <a:ext cx="4757840" cy="5494769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B14FBE6-BA60-4F42-90B3-5D8326D70306}"/>
              </a:ext>
            </a:extLst>
          </p:cNvPr>
          <p:cNvCxnSpPr>
            <a:cxnSpLocks/>
          </p:cNvCxnSpPr>
          <p:nvPr/>
        </p:nvCxnSpPr>
        <p:spPr>
          <a:xfrm>
            <a:off x="4952325" y="3047975"/>
            <a:ext cx="515957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28A9A42-B69A-9143-9CD1-2BB5EA5DA194}"/>
              </a:ext>
            </a:extLst>
          </p:cNvPr>
          <p:cNvSpPr txBox="1"/>
          <p:nvPr/>
        </p:nvSpPr>
        <p:spPr>
          <a:xfrm>
            <a:off x="505058" y="2220542"/>
            <a:ext cx="4447267" cy="1930672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8B43691-956C-8D49-9479-D14E42431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35" y="1767932"/>
            <a:ext cx="2725395" cy="107424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BEDA65-1038-E246-B3C9-39AF88586703}"/>
              </a:ext>
            </a:extLst>
          </p:cNvPr>
          <p:cNvSpPr txBox="1"/>
          <p:nvPr/>
        </p:nvSpPr>
        <p:spPr>
          <a:xfrm>
            <a:off x="505057" y="4619380"/>
            <a:ext cx="4447267" cy="1930672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6188709-E9D2-BD4A-A483-F2A1629C813A}"/>
              </a:ext>
            </a:extLst>
          </p:cNvPr>
          <p:cNvCxnSpPr>
            <a:cxnSpLocks/>
          </p:cNvCxnSpPr>
          <p:nvPr/>
        </p:nvCxnSpPr>
        <p:spPr>
          <a:xfrm>
            <a:off x="4964271" y="5564461"/>
            <a:ext cx="515957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07F0F69-2203-704F-AEEE-ACAB475C1E9C}"/>
              </a:ext>
            </a:extLst>
          </p:cNvPr>
          <p:cNvSpPr txBox="1"/>
          <p:nvPr/>
        </p:nvSpPr>
        <p:spPr>
          <a:xfrm>
            <a:off x="5492175" y="5284634"/>
            <a:ext cx="5324166" cy="1107996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로그인 확인에 대한 코드입니다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계정 </a:t>
            </a:r>
            <a:r>
              <a:rPr lang="en-US" altLang="ko-KR" sz="1100" dirty="0"/>
              <a:t>DB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로드한</a:t>
            </a:r>
            <a:r>
              <a:rPr lang="ko-KR" altLang="en-US" sz="1100" dirty="0"/>
              <a:t> 후 사용자가 입력한 </a:t>
            </a:r>
            <a:r>
              <a:rPr lang="ko-KR" altLang="en-US" sz="1100" dirty="0" err="1"/>
              <a:t>계정명이</a:t>
            </a:r>
            <a:r>
              <a:rPr lang="ko-KR" altLang="en-US" sz="1100" dirty="0"/>
              <a:t> 존재하는지 검사하고</a:t>
            </a:r>
            <a:endParaRPr lang="en-US" altLang="ko-KR" sz="1100" dirty="0"/>
          </a:p>
          <a:p>
            <a:pPr algn="ctr"/>
            <a:r>
              <a:rPr lang="ko-KR" altLang="en-US" sz="1100" dirty="0"/>
              <a:t>비밀번호와 아이디가 입력한 값과 일치하는지 검사합니다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통과시 미신데이터를 보여줄 다음 </a:t>
            </a:r>
            <a:r>
              <a:rPr lang="en-US" altLang="ko-KR" sz="1100" dirty="0" err="1"/>
              <a:t>url</a:t>
            </a:r>
            <a:r>
              <a:rPr lang="ko-KR" altLang="en-US" sz="1100" dirty="0"/>
              <a:t>페이지인 </a:t>
            </a:r>
            <a:r>
              <a:rPr lang="en-US" altLang="ko-KR" sz="1100" dirty="0" err="1"/>
              <a:t>show_myth</a:t>
            </a:r>
            <a:r>
              <a:rPr lang="ko-KR" altLang="en-US" sz="1100" dirty="0"/>
              <a:t>페이지로</a:t>
            </a:r>
            <a:endParaRPr lang="en-US" altLang="ko-KR" sz="1100" dirty="0"/>
          </a:p>
          <a:p>
            <a:pPr algn="ctr"/>
            <a:r>
              <a:rPr lang="en-US" altLang="ko-KR" sz="1100" dirty="0"/>
              <a:t>redirect</a:t>
            </a:r>
            <a:r>
              <a:rPr lang="ko-KR" altLang="en-US" sz="1100" dirty="0"/>
              <a:t>와 </a:t>
            </a:r>
            <a:r>
              <a:rPr lang="en-US" altLang="ko-KR" sz="1100" dirty="0" err="1"/>
              <a:t>url_for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사용하여 이동시킵니다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 err="1"/>
              <a:t>이동시킬때</a:t>
            </a:r>
            <a:r>
              <a:rPr lang="ko-KR" altLang="en-US" sz="1100" dirty="0"/>
              <a:t> 이름데이터와 생년월일 데이터도</a:t>
            </a:r>
            <a:r>
              <a:rPr lang="en-US" altLang="ko-KR" sz="1100" dirty="0"/>
              <a:t> GET</a:t>
            </a:r>
            <a:r>
              <a:rPr lang="ko-KR" altLang="en-US" sz="1100" dirty="0"/>
              <a:t>형식으로 보내게 합니다</a:t>
            </a:r>
            <a:r>
              <a:rPr lang="en-US" altLang="ko-KR" sz="1100"/>
              <a:t>.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1049775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52DB1E4-5018-C843-9409-D0606AD32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5828" y="1363231"/>
            <a:ext cx="3873816" cy="438062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A1B636B0-62AD-3B4D-9EF4-9517D2219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0050" y="5393182"/>
            <a:ext cx="2513874" cy="142619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4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임의 프로그램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>
                <a:solidFill>
                  <a:srgbClr val="FF7876"/>
                </a:solidFill>
              </a:rPr>
              <a:t>회원가입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1C3584-EAF8-9747-B44B-F8442B70828B}"/>
              </a:ext>
            </a:extLst>
          </p:cNvPr>
          <p:cNvSpPr txBox="1"/>
          <p:nvPr/>
        </p:nvSpPr>
        <p:spPr>
          <a:xfrm>
            <a:off x="256907" y="5425518"/>
            <a:ext cx="6377215" cy="938719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/>
              <a:t>회원가입시</a:t>
            </a:r>
            <a:r>
              <a:rPr lang="ko-KR" altLang="en-US" sz="1100" dirty="0"/>
              <a:t> 생성한 계정 정보를 입력하여</a:t>
            </a:r>
            <a:endParaRPr lang="en-US" altLang="ko-KR" sz="1100" dirty="0"/>
          </a:p>
          <a:p>
            <a:pPr algn="ctr"/>
            <a:r>
              <a:rPr lang="ko-KR" altLang="en-US" sz="1100" dirty="0" err="1"/>
              <a:t>로그인을</a:t>
            </a:r>
            <a:r>
              <a:rPr lang="ko-KR" altLang="en-US" sz="1100" dirty="0"/>
              <a:t> 진행하여 나온 결과입니다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로그인시 </a:t>
            </a:r>
            <a:r>
              <a:rPr lang="en-US" altLang="ko-KR" sz="1100" dirty="0"/>
              <a:t>GET</a:t>
            </a:r>
            <a:r>
              <a:rPr lang="ko-KR" altLang="en-US" sz="1100" dirty="0"/>
              <a:t>형식으로 </a:t>
            </a:r>
            <a:r>
              <a:rPr lang="ko-KR" altLang="en-US" sz="1100" dirty="0" err="1"/>
              <a:t>유저이름과</a:t>
            </a:r>
            <a:r>
              <a:rPr lang="ko-KR" altLang="en-US" sz="1100" dirty="0"/>
              <a:t> 생년월일을</a:t>
            </a:r>
            <a:r>
              <a:rPr lang="en-US" altLang="ko-KR" sz="1100" dirty="0"/>
              <a:t> </a:t>
            </a:r>
            <a:r>
              <a:rPr lang="en-US" altLang="ko-KR" sz="1100" dirty="0" err="1"/>
              <a:t>show.html</a:t>
            </a:r>
            <a:r>
              <a:rPr lang="ko-KR" altLang="en-US" sz="1100" dirty="0"/>
              <a:t>을 렌더링하여 출력하도록 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오늘의 </a:t>
            </a:r>
            <a:r>
              <a:rPr lang="ko-KR" altLang="en-US" sz="1100" dirty="0" err="1"/>
              <a:t>운세정보는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크롤링을</a:t>
            </a:r>
            <a:r>
              <a:rPr lang="ko-KR" altLang="en-US" sz="1100" dirty="0"/>
              <a:t> 토대로 데이터를 가져오고</a:t>
            </a:r>
            <a:endParaRPr lang="en-US" altLang="ko-KR" sz="1100" dirty="0"/>
          </a:p>
          <a:p>
            <a:pPr algn="ctr"/>
            <a:r>
              <a:rPr lang="ko-KR" altLang="en-US" sz="1100" dirty="0" err="1"/>
              <a:t>탄생화와</a:t>
            </a:r>
            <a:r>
              <a:rPr lang="ko-KR" altLang="en-US" sz="1100" dirty="0"/>
              <a:t> 탄생석은 기존에 구축해놓은 </a:t>
            </a:r>
            <a:r>
              <a:rPr lang="en-US" altLang="ko-KR" sz="1100" dirty="0"/>
              <a:t>DB</a:t>
            </a:r>
            <a:r>
              <a:rPr lang="ko-KR" altLang="en-US" sz="1100" dirty="0"/>
              <a:t>에서 가져오도록 하게 합니다</a:t>
            </a:r>
            <a:r>
              <a:rPr lang="en-US" altLang="ko-KR" sz="1100" dirty="0"/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C68629-79C1-9943-B4D1-4A8E9A5CAE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2356" y="1363231"/>
            <a:ext cx="4109632" cy="416335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C6D259-6E54-D44B-9C36-6D8FE6054D28}"/>
              </a:ext>
            </a:extLst>
          </p:cNvPr>
          <p:cNvSpPr txBox="1"/>
          <p:nvPr/>
        </p:nvSpPr>
        <p:spPr>
          <a:xfrm>
            <a:off x="7523193" y="1718949"/>
            <a:ext cx="1976857" cy="174528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6AC0E8-525B-5143-8DEC-A0E985F907C6}"/>
              </a:ext>
            </a:extLst>
          </p:cNvPr>
          <p:cNvSpPr txBox="1"/>
          <p:nvPr/>
        </p:nvSpPr>
        <p:spPr>
          <a:xfrm>
            <a:off x="7513980" y="2674409"/>
            <a:ext cx="351480" cy="174528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C1A43B-60DB-0F4D-8441-50828AE234AE}"/>
              </a:ext>
            </a:extLst>
          </p:cNvPr>
          <p:cNvSpPr txBox="1"/>
          <p:nvPr/>
        </p:nvSpPr>
        <p:spPr>
          <a:xfrm>
            <a:off x="8132495" y="2068004"/>
            <a:ext cx="979137" cy="15532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C7A1AE79-DC8D-3E46-8313-BCA8CB25097A}"/>
              </a:ext>
            </a:extLst>
          </p:cNvPr>
          <p:cNvCxnSpPr>
            <a:cxnSpLocks/>
          </p:cNvCxnSpPr>
          <p:nvPr/>
        </p:nvCxnSpPr>
        <p:spPr>
          <a:xfrm flipV="1">
            <a:off x="3617140" y="1861168"/>
            <a:ext cx="3930329" cy="1837518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4B63ED7B-E0EB-4040-8864-DE67BD0C1293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7689720" y="1845099"/>
            <a:ext cx="1013726" cy="82931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F832941-9F0A-A543-9335-ADCF4BBEAF86}"/>
              </a:ext>
            </a:extLst>
          </p:cNvPr>
          <p:cNvCxnSpPr>
            <a:cxnSpLocks/>
          </p:cNvCxnSpPr>
          <p:nvPr/>
        </p:nvCxnSpPr>
        <p:spPr>
          <a:xfrm flipH="1">
            <a:off x="8675962" y="1806213"/>
            <a:ext cx="497660" cy="273145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5025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92F4E01E-679C-4D6B-8449-8DB2AF7B7D34}"/>
              </a:ext>
            </a:extLst>
          </p:cNvPr>
          <p:cNvSpPr/>
          <p:nvPr/>
        </p:nvSpPr>
        <p:spPr>
          <a:xfrm>
            <a:off x="3739117" y="3003678"/>
            <a:ext cx="4713765" cy="1032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b="1" i="1" kern="0">
                <a:solidFill>
                  <a:srgbClr val="FF7876"/>
                </a:solidFill>
              </a:rPr>
              <a:t>감사합니다</a:t>
            </a:r>
            <a:r>
              <a:rPr lang="en-US" altLang="ko-KR" sz="3200" b="1" i="1" ker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endParaRPr lang="en-US" altLang="ko-KR" sz="3200" b="1" i="1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90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20164091 </a:t>
            </a:r>
            <a:r>
              <a:rPr lang="ko-KR" altLang="en-US" sz="90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송희령</a:t>
            </a:r>
            <a:endParaRPr lang="en-US" altLang="ko-KR" sz="9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5C950320-1D5A-4C58-BB46-CEBCD7EA92EE}"/>
              </a:ext>
            </a:extLst>
          </p:cNvPr>
          <p:cNvCxnSpPr>
            <a:cxnSpLocks/>
          </p:cNvCxnSpPr>
          <p:nvPr/>
        </p:nvCxnSpPr>
        <p:spPr>
          <a:xfrm flipV="1">
            <a:off x="859926" y="3518678"/>
            <a:ext cx="3747936" cy="519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4BADCF3C-651C-44CD-8DEE-E875CC3C1444}"/>
              </a:ext>
            </a:extLst>
          </p:cNvPr>
          <p:cNvCxnSpPr>
            <a:cxnSpLocks/>
          </p:cNvCxnSpPr>
          <p:nvPr/>
        </p:nvCxnSpPr>
        <p:spPr>
          <a:xfrm flipH="1">
            <a:off x="7584140" y="3519196"/>
            <a:ext cx="3688436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6393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3A52C0B-5E7B-284A-B8FE-CC53796F2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47" y="1583554"/>
            <a:ext cx="3950093" cy="2831893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1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>
                <a:solidFill>
                  <a:srgbClr val="FF7876"/>
                </a:solidFill>
              </a:rPr>
              <a:t>1</a:t>
            </a:r>
            <a:r>
              <a:rPr lang="ko-KR" altLang="en-US" sz="1100" i="1" dirty="0">
                <a:solidFill>
                  <a:srgbClr val="FF7876"/>
                </a:solidFill>
              </a:rPr>
              <a:t>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surf1.html,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>
                <a:solidFill>
                  <a:srgbClr val="FF7876"/>
                </a:solidFill>
              </a:rPr>
              <a:t>res1.html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E36B18-195D-FA4D-8B0E-937367A009CE}"/>
              </a:ext>
            </a:extLst>
          </p:cNvPr>
          <p:cNvSpPr txBox="1"/>
          <p:nvPr/>
        </p:nvSpPr>
        <p:spPr>
          <a:xfrm>
            <a:off x="964464" y="2396251"/>
            <a:ext cx="3575168" cy="1723115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477EEF6-918C-8B49-B31D-1078A9C7713F}"/>
              </a:ext>
            </a:extLst>
          </p:cNvPr>
          <p:cNvCxnSpPr>
            <a:cxnSpLocks/>
          </p:cNvCxnSpPr>
          <p:nvPr/>
        </p:nvCxnSpPr>
        <p:spPr>
          <a:xfrm flipV="1">
            <a:off x="4548666" y="2672614"/>
            <a:ext cx="1285692" cy="1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7A7761F-1B6B-4546-896D-DB9794219E22}"/>
              </a:ext>
            </a:extLst>
          </p:cNvPr>
          <p:cNvSpPr txBox="1"/>
          <p:nvPr/>
        </p:nvSpPr>
        <p:spPr>
          <a:xfrm>
            <a:off x="5922776" y="2286875"/>
            <a:ext cx="4810534" cy="1277273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html</a:t>
            </a:r>
            <a:r>
              <a:rPr lang="ko-KR" altLang="en-US" sz="1100" dirty="0"/>
              <a:t>의 </a:t>
            </a:r>
            <a:r>
              <a:rPr lang="en-US" altLang="ko-KR" sz="1100" dirty="0"/>
              <a:t>body</a:t>
            </a:r>
            <a:r>
              <a:rPr lang="ko-KR" altLang="en-US" sz="1100" dirty="0"/>
              <a:t>부분에 </a:t>
            </a:r>
            <a:r>
              <a:rPr lang="en-US" altLang="ko-KR" sz="1100" dirty="0"/>
              <a:t>GET</a:t>
            </a:r>
            <a:r>
              <a:rPr lang="ko-KR" altLang="en-US" sz="1100" dirty="0"/>
              <a:t>메서드를 통해</a:t>
            </a:r>
            <a:endParaRPr lang="en-US" altLang="ko-KR" sz="1100" dirty="0"/>
          </a:p>
          <a:p>
            <a:pPr algn="ctr"/>
            <a:r>
              <a:rPr lang="ko-KR" altLang="en-US" sz="1100" dirty="0"/>
              <a:t>전달할 값들을 </a:t>
            </a:r>
            <a:r>
              <a:rPr lang="ko-KR" altLang="en-US" sz="1100" dirty="0" err="1"/>
              <a:t>입력받는</a:t>
            </a:r>
            <a:r>
              <a:rPr lang="ko-KR" altLang="en-US" sz="1100" dirty="0"/>
              <a:t> </a:t>
            </a:r>
            <a:r>
              <a:rPr lang="en-US" altLang="ko-KR" sz="1100" dirty="0"/>
              <a:t>form</a:t>
            </a:r>
            <a:r>
              <a:rPr lang="ko-KR" altLang="en-US" sz="1100" dirty="0"/>
              <a:t>을 생성해줍니다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 각각 이름과 평균점수는 텍스트 형식으로</a:t>
            </a:r>
            <a:endParaRPr lang="en-US" altLang="ko-KR" sz="1100" dirty="0"/>
          </a:p>
          <a:p>
            <a:pPr algn="ctr"/>
            <a:r>
              <a:rPr lang="ko-KR" altLang="en-US" sz="1100" dirty="0"/>
              <a:t>성별은 라디오형식의 선택지로 남성과 여성을 선택하게 하고</a:t>
            </a:r>
            <a:endParaRPr lang="en-US" altLang="ko-KR" sz="1100" dirty="0"/>
          </a:p>
          <a:p>
            <a:pPr algn="ctr"/>
            <a:r>
              <a:rPr lang="ko-KR" altLang="en-US" sz="1100" dirty="0"/>
              <a:t>국가는 </a:t>
            </a:r>
            <a:r>
              <a:rPr lang="ko-KR" altLang="en-US" sz="1100" dirty="0" err="1"/>
              <a:t>셀렉트타입으로</a:t>
            </a:r>
            <a:r>
              <a:rPr lang="ko-KR" altLang="en-US" sz="1100" dirty="0"/>
              <a:t> 각각 국가선택지를 고르게 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마지막으로 </a:t>
            </a:r>
            <a:r>
              <a:rPr lang="en-US" altLang="ko-KR" sz="1100" dirty="0"/>
              <a:t>form</a:t>
            </a:r>
            <a:r>
              <a:rPr lang="ko-KR" altLang="en-US" sz="1100" dirty="0"/>
              <a:t>태그 생성시 </a:t>
            </a:r>
            <a:r>
              <a:rPr lang="en-US" altLang="ko-KR" sz="1100" dirty="0"/>
              <a:t>action</a:t>
            </a:r>
            <a:r>
              <a:rPr lang="ko-KR" altLang="en-US" sz="1100" dirty="0"/>
              <a:t>의 주소에 맞게</a:t>
            </a:r>
            <a:endParaRPr lang="en-US" altLang="ko-KR" sz="1100" dirty="0"/>
          </a:p>
          <a:p>
            <a:pPr algn="ctr"/>
            <a:r>
              <a:rPr lang="ko-KR" altLang="en-US" sz="1100" dirty="0" err="1"/>
              <a:t>전송버튼을</a:t>
            </a:r>
            <a:r>
              <a:rPr lang="ko-KR" altLang="en-US" sz="1100" dirty="0"/>
              <a:t> 생성해줍니다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3BC32C6-C536-C941-9D54-ADAE374F1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491" y="4705690"/>
            <a:ext cx="2665840" cy="192132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3E8BA04-DBAB-C245-AE4F-55FA6CE2CF78}"/>
              </a:ext>
            </a:extLst>
          </p:cNvPr>
          <p:cNvSpPr txBox="1"/>
          <p:nvPr/>
        </p:nvSpPr>
        <p:spPr>
          <a:xfrm>
            <a:off x="3373194" y="5666353"/>
            <a:ext cx="1845138" cy="58262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235BA7D-2B08-514C-8D08-C95A7C2B8746}"/>
              </a:ext>
            </a:extLst>
          </p:cNvPr>
          <p:cNvCxnSpPr>
            <a:cxnSpLocks/>
          </p:cNvCxnSpPr>
          <p:nvPr/>
        </p:nvCxnSpPr>
        <p:spPr>
          <a:xfrm flipV="1">
            <a:off x="5218331" y="6019602"/>
            <a:ext cx="477430" cy="1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8A91D99-4323-D24E-8F98-82B61F47C88B}"/>
              </a:ext>
            </a:extLst>
          </p:cNvPr>
          <p:cNvSpPr txBox="1"/>
          <p:nvPr/>
        </p:nvSpPr>
        <p:spPr>
          <a:xfrm>
            <a:off x="5794646" y="5903566"/>
            <a:ext cx="4810534" cy="261610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html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렌더링시</a:t>
            </a:r>
            <a:r>
              <a:rPr lang="ko-KR" altLang="en-US" sz="1100" dirty="0"/>
              <a:t> 받은 매개변수들을 출력시켜 줍니다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345996-7D39-3C4B-82CB-23425DB43146}"/>
              </a:ext>
            </a:extLst>
          </p:cNvPr>
          <p:cNvSpPr txBox="1"/>
          <p:nvPr/>
        </p:nvSpPr>
        <p:spPr>
          <a:xfrm>
            <a:off x="526718" y="1321944"/>
            <a:ext cx="875492" cy="26161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surf1.html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2CEDCE-871E-FA44-9A00-8D85BE8B0D66}"/>
              </a:ext>
            </a:extLst>
          </p:cNvPr>
          <p:cNvSpPr txBox="1"/>
          <p:nvPr/>
        </p:nvSpPr>
        <p:spPr>
          <a:xfrm>
            <a:off x="2432417" y="4473660"/>
            <a:ext cx="875492" cy="26161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res1.html</a:t>
            </a:r>
          </a:p>
        </p:txBody>
      </p:sp>
    </p:spTree>
    <p:extLst>
      <p:ext uri="{BB962C8B-B14F-4D97-AF65-F5344CB8AC3E}">
        <p14:creationId xmlns:p14="http://schemas.microsoft.com/office/powerpoint/2010/main" val="2210675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19F905A-CD0D-734F-A731-C148F2F9F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509" y="1446501"/>
            <a:ext cx="2408292" cy="3100035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1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>
                <a:solidFill>
                  <a:srgbClr val="FF7876"/>
                </a:solidFill>
              </a:rPr>
              <a:t>1</a:t>
            </a:r>
            <a:r>
              <a:rPr lang="ko-KR" altLang="en-US" sz="1100" i="1" dirty="0">
                <a:solidFill>
                  <a:srgbClr val="FF7876"/>
                </a:solidFill>
              </a:rPr>
              <a:t>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>
                <a:solidFill>
                  <a:srgbClr val="FF7876"/>
                </a:solidFill>
              </a:rPr>
              <a:t>실행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E36B18-195D-FA4D-8B0E-937367A009CE}"/>
              </a:ext>
            </a:extLst>
          </p:cNvPr>
          <p:cNvSpPr txBox="1"/>
          <p:nvPr/>
        </p:nvSpPr>
        <p:spPr>
          <a:xfrm>
            <a:off x="1096509" y="2608405"/>
            <a:ext cx="2015806" cy="1904686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477EEF6-918C-8B49-B31D-1078A9C7713F}"/>
              </a:ext>
            </a:extLst>
          </p:cNvPr>
          <p:cNvCxnSpPr>
            <a:cxnSpLocks/>
          </p:cNvCxnSpPr>
          <p:nvPr/>
        </p:nvCxnSpPr>
        <p:spPr>
          <a:xfrm flipV="1">
            <a:off x="3112315" y="2989837"/>
            <a:ext cx="477430" cy="1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7A7761F-1B6B-4546-896D-DB9794219E22}"/>
              </a:ext>
            </a:extLst>
          </p:cNvPr>
          <p:cNvSpPr txBox="1"/>
          <p:nvPr/>
        </p:nvSpPr>
        <p:spPr>
          <a:xfrm>
            <a:off x="3675903" y="2774393"/>
            <a:ext cx="4810534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form</a:t>
            </a:r>
            <a:r>
              <a:rPr lang="ko-Kore-KR" altLang="en-US" sz="1100" dirty="0"/>
              <a:t>태그의</a:t>
            </a:r>
            <a:r>
              <a:rPr lang="ko-KR" altLang="en-US" sz="1100" dirty="0"/>
              <a:t> 형식에 맞게 </a:t>
            </a:r>
            <a:r>
              <a:rPr lang="ko-KR" altLang="en-US" sz="1100" dirty="0" err="1"/>
              <a:t>입력값들을</a:t>
            </a:r>
            <a:r>
              <a:rPr lang="ko-KR" altLang="en-US" sz="1100" dirty="0"/>
              <a:t> 받을 수 있도록</a:t>
            </a:r>
            <a:endParaRPr lang="en-US" altLang="ko-KR" sz="1100" dirty="0"/>
          </a:p>
          <a:p>
            <a:pPr algn="ctr"/>
            <a:r>
              <a:rPr lang="ko-KR" altLang="en-US" sz="1100" dirty="0"/>
              <a:t>정상적으로 </a:t>
            </a:r>
            <a:r>
              <a:rPr lang="ko-KR" altLang="en-US" sz="1100" dirty="0" err="1"/>
              <a:t>생성된것을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볼수</a:t>
            </a:r>
            <a:r>
              <a:rPr lang="ko-KR" altLang="en-US" sz="1100" dirty="0"/>
              <a:t> 있습니다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9B0AC4B-F4B1-B64A-8D51-5FD56E21A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5903" y="3560748"/>
            <a:ext cx="5481215" cy="16366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B5E3C3D-0DA4-7C4B-A7F1-BD0232F52D5C}"/>
              </a:ext>
            </a:extLst>
          </p:cNvPr>
          <p:cNvSpPr txBox="1"/>
          <p:nvPr/>
        </p:nvSpPr>
        <p:spPr>
          <a:xfrm>
            <a:off x="4743198" y="3594193"/>
            <a:ext cx="4413919" cy="180233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1F927A7-554A-E240-A147-D1F4334FBF91}"/>
              </a:ext>
            </a:extLst>
          </p:cNvPr>
          <p:cNvCxnSpPr>
            <a:cxnSpLocks/>
          </p:cNvCxnSpPr>
          <p:nvPr/>
        </p:nvCxnSpPr>
        <p:spPr>
          <a:xfrm>
            <a:off x="8247722" y="3774427"/>
            <a:ext cx="359382" cy="711506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BB57B33-436D-ED47-9BC4-3DFF534B040A}"/>
              </a:ext>
            </a:extLst>
          </p:cNvPr>
          <p:cNvSpPr txBox="1"/>
          <p:nvPr/>
        </p:nvSpPr>
        <p:spPr>
          <a:xfrm>
            <a:off x="6751850" y="4520086"/>
            <a:ext cx="4810534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GET</a:t>
            </a:r>
            <a:r>
              <a:rPr lang="ko-KR" altLang="en-US" sz="1100" dirty="0"/>
              <a:t>타입으로 데이터를 보냈기에 주소의 물음표</a:t>
            </a:r>
            <a:r>
              <a:rPr lang="en-US" altLang="ko-KR" sz="1100" dirty="0"/>
              <a:t>(?)</a:t>
            </a:r>
            <a:r>
              <a:rPr lang="ko-KR" altLang="en-US" sz="1100" dirty="0"/>
              <a:t>표시 이후</a:t>
            </a:r>
            <a:endParaRPr lang="en-US" altLang="ko-KR" sz="1100" dirty="0"/>
          </a:p>
          <a:p>
            <a:pPr algn="ctr"/>
            <a:r>
              <a:rPr lang="ko-KR" altLang="en-US" sz="1100" dirty="0"/>
              <a:t>변수들의 이름과 그 값들이 표시된 것을 볼 수 있습니다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F25939-BD1A-F54F-93C6-45B3C302A78B}"/>
              </a:ext>
            </a:extLst>
          </p:cNvPr>
          <p:cNvSpPr txBox="1"/>
          <p:nvPr/>
        </p:nvSpPr>
        <p:spPr>
          <a:xfrm>
            <a:off x="3635497" y="4143067"/>
            <a:ext cx="1834126" cy="105437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53C74BC1-B4AB-A941-ACC3-788458D425CA}"/>
              </a:ext>
            </a:extLst>
          </p:cNvPr>
          <p:cNvCxnSpPr>
            <a:cxnSpLocks/>
          </p:cNvCxnSpPr>
          <p:nvPr/>
        </p:nvCxnSpPr>
        <p:spPr>
          <a:xfrm>
            <a:off x="5027748" y="5201982"/>
            <a:ext cx="903297" cy="577778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6D277C1-6137-1B46-AC33-7BB417F20BCC}"/>
              </a:ext>
            </a:extLst>
          </p:cNvPr>
          <p:cNvSpPr txBox="1"/>
          <p:nvPr/>
        </p:nvSpPr>
        <p:spPr>
          <a:xfrm>
            <a:off x="5931045" y="5564316"/>
            <a:ext cx="4810534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/>
              <a:t>전송받은</a:t>
            </a:r>
            <a:r>
              <a:rPr lang="ko-KR" altLang="en-US" sz="1100" dirty="0"/>
              <a:t> 변수들의 값에 맞게</a:t>
            </a:r>
            <a:endParaRPr lang="en-US" altLang="ko-KR" sz="1100" dirty="0"/>
          </a:p>
          <a:p>
            <a:pPr algn="ctr"/>
            <a:r>
              <a:rPr lang="ko-KR" altLang="en-US" sz="1100" dirty="0" err="1"/>
              <a:t>정상적으러</a:t>
            </a:r>
            <a:r>
              <a:rPr lang="ko-KR" altLang="en-US" sz="1100" dirty="0"/>
              <a:t> </a:t>
            </a:r>
            <a:r>
              <a:rPr lang="ko-KR" altLang="en-US" sz="1100" dirty="0" err="1"/>
              <a:t>출력된것을</a:t>
            </a:r>
            <a:r>
              <a:rPr lang="ko-KR" altLang="en-US" sz="1100" dirty="0"/>
              <a:t> 볼 수 있습니다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</p:spTree>
    <p:extLst>
      <p:ext uri="{BB962C8B-B14F-4D97-AF65-F5344CB8AC3E}">
        <p14:creationId xmlns:p14="http://schemas.microsoft.com/office/powerpoint/2010/main" val="2478898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CED21B8-5F4D-4742-BA4A-B321ACF37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497" y="1512609"/>
            <a:ext cx="5171694" cy="3684832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2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>
                <a:solidFill>
                  <a:srgbClr val="FF7876"/>
                </a:solidFill>
              </a:rPr>
              <a:t>2</a:t>
            </a:r>
            <a:r>
              <a:rPr lang="ko-KR" altLang="en-US" sz="1100" i="1" dirty="0">
                <a:solidFill>
                  <a:srgbClr val="FF7876"/>
                </a:solidFill>
              </a:rPr>
              <a:t>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Surf2 </a:t>
            </a:r>
            <a:r>
              <a:rPr lang="ko-KR" altLang="en-US" sz="1100" i="1" dirty="0" err="1">
                <a:solidFill>
                  <a:srgbClr val="FF7876"/>
                </a:solidFill>
              </a:rPr>
              <a:t>파이썬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44F1A4-6C6A-9D4E-B036-94D017E6EA00}"/>
              </a:ext>
            </a:extLst>
          </p:cNvPr>
          <p:cNvSpPr txBox="1"/>
          <p:nvPr/>
        </p:nvSpPr>
        <p:spPr>
          <a:xfrm>
            <a:off x="675142" y="2374894"/>
            <a:ext cx="3629284" cy="530600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931442C-BE88-0B48-9029-4C4F0AC54E8B}"/>
              </a:ext>
            </a:extLst>
          </p:cNvPr>
          <p:cNvSpPr txBox="1"/>
          <p:nvPr/>
        </p:nvSpPr>
        <p:spPr>
          <a:xfrm>
            <a:off x="657927" y="3092835"/>
            <a:ext cx="3549931" cy="19657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03A099-491F-EA46-A3BA-5BA092C8F876}"/>
              </a:ext>
            </a:extLst>
          </p:cNvPr>
          <p:cNvSpPr txBox="1"/>
          <p:nvPr/>
        </p:nvSpPr>
        <p:spPr>
          <a:xfrm>
            <a:off x="657927" y="3311568"/>
            <a:ext cx="5101264" cy="1245486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B400F4E3-C55A-EB4B-AA0C-9A9A762D6365}"/>
              </a:ext>
            </a:extLst>
          </p:cNvPr>
          <p:cNvCxnSpPr>
            <a:cxnSpLocks/>
          </p:cNvCxnSpPr>
          <p:nvPr/>
        </p:nvCxnSpPr>
        <p:spPr>
          <a:xfrm flipV="1">
            <a:off x="4304426" y="2204367"/>
            <a:ext cx="1825162" cy="408879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5A252CA-0D65-DA4B-9766-2DEA049A2ECE}"/>
              </a:ext>
            </a:extLst>
          </p:cNvPr>
          <p:cNvSpPr txBox="1"/>
          <p:nvPr/>
        </p:nvSpPr>
        <p:spPr>
          <a:xfrm>
            <a:off x="6129588" y="2069487"/>
            <a:ext cx="4810534" cy="261610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/surf2</a:t>
            </a:r>
            <a:r>
              <a:rPr lang="ko-KR" altLang="en-US" sz="1100" dirty="0"/>
              <a:t> 로 </a:t>
            </a:r>
            <a:r>
              <a:rPr lang="ko-KR" altLang="en-US" sz="1100" dirty="0" err="1"/>
              <a:t>접속시</a:t>
            </a:r>
            <a:r>
              <a:rPr lang="ko-KR" altLang="en-US" sz="1100" dirty="0"/>
              <a:t> </a:t>
            </a:r>
            <a:r>
              <a:rPr lang="en-US" altLang="ko-KR" sz="1100" dirty="0"/>
              <a:t>surf2.html</a:t>
            </a:r>
            <a:r>
              <a:rPr lang="ko-KR" altLang="en-US" sz="1100" dirty="0"/>
              <a:t>을 렌더링하여 출력하게 합니다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BB17A129-B5D9-CC41-86AA-68311F0BBCE2}"/>
              </a:ext>
            </a:extLst>
          </p:cNvPr>
          <p:cNvCxnSpPr>
            <a:cxnSpLocks/>
          </p:cNvCxnSpPr>
          <p:nvPr/>
        </p:nvCxnSpPr>
        <p:spPr>
          <a:xfrm flipV="1">
            <a:off x="4207858" y="3107982"/>
            <a:ext cx="1921730" cy="57634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794CC0C-8454-B04F-941F-2815BF8655FD}"/>
              </a:ext>
            </a:extLst>
          </p:cNvPr>
          <p:cNvSpPr txBox="1"/>
          <p:nvPr/>
        </p:nvSpPr>
        <p:spPr>
          <a:xfrm>
            <a:off x="6129588" y="2962030"/>
            <a:ext cx="4810534" cy="261610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/result</a:t>
            </a:r>
            <a:r>
              <a:rPr lang="ko-KR" altLang="en-US" sz="1100" dirty="0"/>
              <a:t>로 </a:t>
            </a:r>
            <a:r>
              <a:rPr lang="ko-KR" altLang="en-US" sz="1100" dirty="0" err="1"/>
              <a:t>접속시</a:t>
            </a:r>
            <a:r>
              <a:rPr lang="ko-KR" altLang="en-US" sz="1100" dirty="0"/>
              <a:t> </a:t>
            </a:r>
            <a:r>
              <a:rPr lang="en-US" altLang="ko-KR" sz="1100" dirty="0"/>
              <a:t>POST</a:t>
            </a:r>
            <a:r>
              <a:rPr lang="ko-KR" altLang="en-US" sz="1100" dirty="0"/>
              <a:t>형식으로 데이터를 넘겨받도록 합니다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5D2F2449-08EB-7143-A28F-CAE72C7BCC0E}"/>
              </a:ext>
            </a:extLst>
          </p:cNvPr>
          <p:cNvCxnSpPr>
            <a:cxnSpLocks/>
          </p:cNvCxnSpPr>
          <p:nvPr/>
        </p:nvCxnSpPr>
        <p:spPr>
          <a:xfrm flipV="1">
            <a:off x="5754080" y="3926219"/>
            <a:ext cx="632316" cy="11519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CA2DA1A-9225-E242-A5E6-5F0DA1667F77}"/>
              </a:ext>
            </a:extLst>
          </p:cNvPr>
          <p:cNvSpPr txBox="1"/>
          <p:nvPr/>
        </p:nvSpPr>
        <p:spPr>
          <a:xfrm>
            <a:off x="6432811" y="3653716"/>
            <a:ext cx="4810534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이전 </a:t>
            </a:r>
            <a:r>
              <a:rPr lang="en-US" altLang="ko-KR" sz="1100" dirty="0"/>
              <a:t>html</a:t>
            </a:r>
            <a:r>
              <a:rPr lang="ko-KR" altLang="en-US" sz="1100" dirty="0"/>
              <a:t>에서 </a:t>
            </a:r>
            <a:r>
              <a:rPr lang="en-US" altLang="ko-KR" sz="1100" dirty="0"/>
              <a:t>form</a:t>
            </a:r>
            <a:r>
              <a:rPr lang="ko-KR" altLang="en-US" sz="1100" dirty="0"/>
              <a:t>태그의 데이터들을 각 변수에 </a:t>
            </a:r>
            <a:r>
              <a:rPr lang="ko-KR" altLang="en-US" sz="1100" dirty="0" err="1"/>
              <a:t>할당시켜</a:t>
            </a:r>
            <a:r>
              <a:rPr lang="ko-KR" altLang="en-US" sz="1100" dirty="0"/>
              <a:t> 준 후</a:t>
            </a:r>
            <a:endParaRPr lang="en-US" altLang="ko-KR" sz="1100" dirty="0"/>
          </a:p>
          <a:p>
            <a:pPr algn="ctr"/>
            <a:r>
              <a:rPr lang="en-US" altLang="ko-Kore-KR" sz="1100" dirty="0"/>
              <a:t>res2.html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렌더링시</a:t>
            </a:r>
            <a:r>
              <a:rPr lang="ko-KR" altLang="en-US" sz="1100" dirty="0"/>
              <a:t> 할당한 변수들을 매개변수로 넘겨주어</a:t>
            </a:r>
            <a:endParaRPr lang="en-US" altLang="ko-KR" sz="1100" dirty="0"/>
          </a:p>
          <a:p>
            <a:pPr algn="ctr"/>
            <a:r>
              <a:rPr lang="ko-KR" altLang="en-US" sz="1100" dirty="0"/>
              <a:t>렌더링하여 </a:t>
            </a:r>
            <a:r>
              <a:rPr lang="ko-KR" altLang="en-US" sz="1100" dirty="0" err="1"/>
              <a:t>출력하게합니다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</p:spTree>
    <p:extLst>
      <p:ext uri="{BB962C8B-B14F-4D97-AF65-F5344CB8AC3E}">
        <p14:creationId xmlns:p14="http://schemas.microsoft.com/office/powerpoint/2010/main" val="2734799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643D996-B497-4547-8EC6-0D04E9237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58" y="1340141"/>
            <a:ext cx="4317102" cy="5430459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2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7" y="939101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>
                <a:solidFill>
                  <a:srgbClr val="FF7876"/>
                </a:solidFill>
              </a:rPr>
              <a:t>2</a:t>
            </a:r>
            <a:r>
              <a:rPr lang="ko-KR" altLang="en-US" sz="1100" i="1" dirty="0">
                <a:solidFill>
                  <a:srgbClr val="FF7876"/>
                </a:solidFill>
              </a:rPr>
              <a:t>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surf2.html, res2.html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44F1A4-6C6A-9D4E-B036-94D017E6EA00}"/>
              </a:ext>
            </a:extLst>
          </p:cNvPr>
          <p:cNvSpPr txBox="1"/>
          <p:nvPr/>
        </p:nvSpPr>
        <p:spPr>
          <a:xfrm>
            <a:off x="982639" y="1615743"/>
            <a:ext cx="3289419" cy="530600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931442C-BE88-0B48-9029-4C4F0AC54E8B}"/>
              </a:ext>
            </a:extLst>
          </p:cNvPr>
          <p:cNvSpPr txBox="1"/>
          <p:nvPr/>
        </p:nvSpPr>
        <p:spPr>
          <a:xfrm>
            <a:off x="1272921" y="2379998"/>
            <a:ext cx="3807539" cy="4134090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BB17A129-B5D9-CC41-86AA-68311F0BBCE2}"/>
              </a:ext>
            </a:extLst>
          </p:cNvPr>
          <p:cNvCxnSpPr>
            <a:cxnSpLocks/>
          </p:cNvCxnSpPr>
          <p:nvPr/>
        </p:nvCxnSpPr>
        <p:spPr>
          <a:xfrm flipV="1">
            <a:off x="4272058" y="1741798"/>
            <a:ext cx="1921730" cy="57634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794CC0C-8454-B04F-941F-2815BF8655FD}"/>
              </a:ext>
            </a:extLst>
          </p:cNvPr>
          <p:cNvSpPr txBox="1"/>
          <p:nvPr/>
        </p:nvSpPr>
        <p:spPr>
          <a:xfrm>
            <a:off x="6250969" y="1441716"/>
            <a:ext cx="4810534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surf2.html</a:t>
            </a:r>
            <a:r>
              <a:rPr lang="ko-Kore-KR" altLang="en-US" sz="1100" dirty="0"/>
              <a:t>의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헤더부분입니다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페이지의 제목을 </a:t>
            </a:r>
            <a:r>
              <a:rPr lang="en-US" altLang="ko-KR" sz="1100" dirty="0"/>
              <a:t>title</a:t>
            </a:r>
            <a:r>
              <a:rPr lang="ko-KR" altLang="en-US" sz="1100" dirty="0"/>
              <a:t>태그로 설정하고 이후 </a:t>
            </a:r>
            <a:r>
              <a:rPr lang="en-US" altLang="ko-KR" sz="1100" dirty="0"/>
              <a:t>body</a:t>
            </a:r>
            <a:r>
              <a:rPr lang="ko-KR" altLang="en-US" sz="1100" dirty="0"/>
              <a:t>에서 사용할</a:t>
            </a:r>
            <a:endParaRPr lang="en-US" altLang="ko-KR" sz="1100" dirty="0"/>
          </a:p>
          <a:p>
            <a:pPr algn="ctr"/>
            <a:r>
              <a:rPr lang="en-US" altLang="ko-KR" sz="1100" dirty="0"/>
              <a:t>form</a:t>
            </a:r>
            <a:r>
              <a:rPr lang="ko-KR" altLang="en-US" sz="1100" dirty="0"/>
              <a:t>태그의 디자인 요소를 적용시킬 </a:t>
            </a:r>
            <a:r>
              <a:rPr lang="en-US" altLang="ko-KR" sz="1100" dirty="0" err="1"/>
              <a:t>css</a:t>
            </a:r>
            <a:r>
              <a:rPr lang="ko-KR" altLang="en-US" sz="1100" dirty="0"/>
              <a:t>파일을 </a:t>
            </a:r>
            <a:r>
              <a:rPr lang="ko-KR" altLang="en-US" sz="1100" dirty="0" err="1"/>
              <a:t>선언시켜줍니다</a:t>
            </a:r>
            <a:r>
              <a:rPr lang="en-US" altLang="ko-KR" sz="1100" dirty="0"/>
              <a:t>.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5D2F2449-08EB-7143-A28F-CAE72C7BCC0E}"/>
              </a:ext>
            </a:extLst>
          </p:cNvPr>
          <p:cNvCxnSpPr>
            <a:cxnSpLocks/>
          </p:cNvCxnSpPr>
          <p:nvPr/>
        </p:nvCxnSpPr>
        <p:spPr>
          <a:xfrm flipV="1">
            <a:off x="5080460" y="3655298"/>
            <a:ext cx="632316" cy="11519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CA2DA1A-9225-E242-A5E6-5F0DA1667F77}"/>
              </a:ext>
            </a:extLst>
          </p:cNvPr>
          <p:cNvSpPr txBox="1"/>
          <p:nvPr/>
        </p:nvSpPr>
        <p:spPr>
          <a:xfrm>
            <a:off x="5777356" y="3455206"/>
            <a:ext cx="4810534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POST</a:t>
            </a:r>
            <a:r>
              <a:rPr lang="ko-KR" altLang="en-US" sz="1100" dirty="0"/>
              <a:t>형식으로 데이터를 </a:t>
            </a:r>
            <a:r>
              <a:rPr lang="en-US" altLang="ko-KR" sz="1100" dirty="0"/>
              <a:t>/result</a:t>
            </a:r>
            <a:r>
              <a:rPr lang="ko-KR" altLang="en-US" sz="1100" dirty="0"/>
              <a:t> 요청에 보낼 </a:t>
            </a:r>
            <a:r>
              <a:rPr lang="en-US" altLang="ko-KR" sz="1100" dirty="0"/>
              <a:t>form</a:t>
            </a:r>
            <a:r>
              <a:rPr lang="ko-KR" altLang="en-US" sz="1100" dirty="0"/>
              <a:t>태그 부분입니다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각 데이터의 입력 구분에 맞게 설정해 준 후</a:t>
            </a:r>
            <a:endParaRPr lang="en-US" altLang="ko-KR" sz="1100" dirty="0"/>
          </a:p>
          <a:p>
            <a:pPr algn="ctr"/>
            <a:r>
              <a:rPr lang="ko-KR" altLang="en-US" sz="1100" dirty="0"/>
              <a:t>마지막에 </a:t>
            </a:r>
            <a:r>
              <a:rPr lang="en-US" altLang="ko-KR" sz="1100" dirty="0"/>
              <a:t>submit</a:t>
            </a:r>
            <a:r>
              <a:rPr lang="ko-KR" altLang="en-US" sz="1100" dirty="0" err="1"/>
              <a:t>으로</a:t>
            </a:r>
            <a:r>
              <a:rPr lang="ko-KR" altLang="en-US" sz="1100" dirty="0"/>
              <a:t> 전송하게 해줍니다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div</a:t>
            </a:r>
            <a:r>
              <a:rPr lang="ko-KR" altLang="en-US" sz="1100" dirty="0"/>
              <a:t>로 입력데이터간 구분을 해놓은 모습을 볼 수 있습니다</a:t>
            </a:r>
            <a:r>
              <a:rPr lang="en-US" altLang="ko-KR" sz="1100" dirty="0"/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1B84B10-E876-EB48-90EB-A311CFC6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398" y="4762769"/>
            <a:ext cx="3176144" cy="175040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B20F70E-F0F1-3F43-B989-696987C573DC}"/>
              </a:ext>
            </a:extLst>
          </p:cNvPr>
          <p:cNvSpPr txBox="1"/>
          <p:nvPr/>
        </p:nvSpPr>
        <p:spPr>
          <a:xfrm>
            <a:off x="664283" y="1127640"/>
            <a:ext cx="875492" cy="26161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surf2.html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A2F92F-EA4D-6D4E-BA12-0EB9DE7BCDD9}"/>
              </a:ext>
            </a:extLst>
          </p:cNvPr>
          <p:cNvSpPr txBox="1"/>
          <p:nvPr/>
        </p:nvSpPr>
        <p:spPr>
          <a:xfrm>
            <a:off x="5275030" y="4570977"/>
            <a:ext cx="875492" cy="26161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res2.html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FF55119-C5BE-0041-BE18-59169F0ED477}"/>
              </a:ext>
            </a:extLst>
          </p:cNvPr>
          <p:cNvSpPr txBox="1"/>
          <p:nvPr/>
        </p:nvSpPr>
        <p:spPr>
          <a:xfrm>
            <a:off x="5882733" y="5530939"/>
            <a:ext cx="2690810" cy="69992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71D2A83C-6E77-E74C-9BFE-1BBE567DAC71}"/>
              </a:ext>
            </a:extLst>
          </p:cNvPr>
          <p:cNvCxnSpPr>
            <a:cxnSpLocks/>
          </p:cNvCxnSpPr>
          <p:nvPr/>
        </p:nvCxnSpPr>
        <p:spPr>
          <a:xfrm flipV="1">
            <a:off x="8574322" y="5817949"/>
            <a:ext cx="316158" cy="1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1C6200A-4895-CA40-9A87-9BBEA6036EEE}"/>
              </a:ext>
            </a:extLst>
          </p:cNvPr>
          <p:cNvSpPr txBox="1"/>
          <p:nvPr/>
        </p:nvSpPr>
        <p:spPr>
          <a:xfrm>
            <a:off x="8926172" y="5495700"/>
            <a:ext cx="2405267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매개변수로 받은 변수들을</a:t>
            </a:r>
            <a:endParaRPr lang="en-US" altLang="ko-KR" sz="1100" dirty="0"/>
          </a:p>
          <a:p>
            <a:pPr algn="ctr"/>
            <a:r>
              <a:rPr lang="ko-KR" altLang="en-US" sz="1100" dirty="0"/>
              <a:t>테이블 형식으로 출력하게 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border</a:t>
            </a:r>
            <a:r>
              <a:rPr lang="ko-KR" altLang="en-US" sz="1100" dirty="0"/>
              <a:t>옵션을 통해 테이블의</a:t>
            </a:r>
            <a:endParaRPr lang="en-US" altLang="ko-KR" sz="1100" dirty="0"/>
          </a:p>
          <a:p>
            <a:pPr algn="ctr"/>
            <a:r>
              <a:rPr lang="ko-KR" altLang="en-US" sz="1100" dirty="0"/>
              <a:t>테두리를 생성해줍니다</a:t>
            </a:r>
            <a:r>
              <a:rPr lang="en-US" altLang="ko-KR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5642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C8A5A8E-3522-DF43-B310-FFC577139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983" y="1374748"/>
            <a:ext cx="2665007" cy="5145425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2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>
                <a:solidFill>
                  <a:srgbClr val="FF7876"/>
                </a:solidFill>
              </a:rPr>
              <a:t>2</a:t>
            </a:r>
            <a:r>
              <a:rPr lang="ko-KR" altLang="en-US" sz="1100" i="1" dirty="0">
                <a:solidFill>
                  <a:srgbClr val="FF7876"/>
                </a:solidFill>
              </a:rPr>
              <a:t>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en-US" altLang="ko-KR" sz="1100" i="1" dirty="0" err="1">
                <a:solidFill>
                  <a:srgbClr val="FF7876"/>
                </a:solidFill>
              </a:rPr>
              <a:t>surf.css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BB17A129-B5D9-CC41-86AA-68311F0BBCE2}"/>
              </a:ext>
            </a:extLst>
          </p:cNvPr>
          <p:cNvCxnSpPr>
            <a:cxnSpLocks/>
          </p:cNvCxnSpPr>
          <p:nvPr/>
        </p:nvCxnSpPr>
        <p:spPr>
          <a:xfrm>
            <a:off x="3463391" y="1756598"/>
            <a:ext cx="1019597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794CC0C-8454-B04F-941F-2815BF8655FD}"/>
              </a:ext>
            </a:extLst>
          </p:cNvPr>
          <p:cNvSpPr txBox="1"/>
          <p:nvPr/>
        </p:nvSpPr>
        <p:spPr>
          <a:xfrm>
            <a:off x="4482987" y="1496159"/>
            <a:ext cx="5915277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h2</a:t>
            </a:r>
            <a:r>
              <a:rPr lang="ko-KR" altLang="en-US" sz="1100" dirty="0"/>
              <a:t>태그에 대한 설정입니다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폰트사이즈는 </a:t>
            </a:r>
            <a:r>
              <a:rPr lang="en-US" altLang="ko-KR" sz="1100" dirty="0"/>
              <a:t>2em</a:t>
            </a:r>
            <a:r>
              <a:rPr lang="ko-KR" altLang="en-US" sz="1100" dirty="0" err="1"/>
              <a:t>으로</a:t>
            </a:r>
            <a:r>
              <a:rPr lang="ko-KR" altLang="en-US" sz="1100" dirty="0"/>
              <a:t> </a:t>
            </a:r>
            <a:r>
              <a:rPr lang="en-US" altLang="ko-KR" sz="1100" dirty="0" err="1"/>
              <a:t>em</a:t>
            </a:r>
            <a:r>
              <a:rPr lang="ko-KR" altLang="en-US" sz="1100" dirty="0"/>
              <a:t>은 해당 폰트의 대문자 </a:t>
            </a:r>
            <a:r>
              <a:rPr lang="en-US" altLang="ko-KR" sz="1100" dirty="0"/>
              <a:t>M</a:t>
            </a:r>
            <a:r>
              <a:rPr lang="ko-KR" altLang="en-US" sz="1100" dirty="0"/>
              <a:t>의 너비 기준으로 하는 단위입니다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상단 </a:t>
            </a:r>
            <a:r>
              <a:rPr lang="ko-KR" altLang="en-US" sz="1100" dirty="0" err="1"/>
              <a:t>마진값은</a:t>
            </a:r>
            <a:r>
              <a:rPr lang="ko-KR" altLang="en-US" sz="1100" dirty="0"/>
              <a:t> </a:t>
            </a:r>
            <a:r>
              <a:rPr lang="en-US" altLang="ko-KR" sz="1100" dirty="0"/>
              <a:t>40</a:t>
            </a:r>
            <a:r>
              <a:rPr lang="ko-KR" altLang="en-US" sz="1100" dirty="0"/>
              <a:t>픽셀을 주고 </a:t>
            </a:r>
            <a:r>
              <a:rPr lang="ko-KR" altLang="en-US" sz="1100" dirty="0" err="1"/>
              <a:t>문자정렬은</a:t>
            </a:r>
            <a:r>
              <a:rPr lang="ko-KR" altLang="en-US" sz="1100" dirty="0"/>
              <a:t> 가운데정렬로 지정합니다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letter-spacing</a:t>
            </a:r>
            <a:r>
              <a:rPr lang="ko-KR" altLang="en-US" sz="1100" dirty="0"/>
              <a:t>은 </a:t>
            </a:r>
            <a:r>
              <a:rPr lang="ko-KR" altLang="en-US" sz="1100" dirty="0" err="1"/>
              <a:t>글자사이의</a:t>
            </a:r>
            <a:r>
              <a:rPr lang="ko-KR" altLang="en-US" sz="1100" dirty="0"/>
              <a:t> 간격을 말하며 </a:t>
            </a:r>
            <a:r>
              <a:rPr lang="en-US" altLang="ko-KR" sz="1100" dirty="0"/>
              <a:t>-2</a:t>
            </a:r>
            <a:r>
              <a:rPr lang="ko-KR" altLang="en-US" sz="1100" dirty="0"/>
              <a:t>픽셀만큼 지정합니다</a:t>
            </a:r>
            <a:r>
              <a:rPr lang="en-US" altLang="ko-KR" sz="1100" dirty="0"/>
              <a:t>.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5D2F2449-08EB-7143-A28F-CAE72C7BCC0E}"/>
              </a:ext>
            </a:extLst>
          </p:cNvPr>
          <p:cNvCxnSpPr>
            <a:cxnSpLocks/>
          </p:cNvCxnSpPr>
          <p:nvPr/>
        </p:nvCxnSpPr>
        <p:spPr>
          <a:xfrm flipV="1">
            <a:off x="3639989" y="3060127"/>
            <a:ext cx="632606" cy="1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CA2DA1A-9225-E242-A5E6-5F0DA1667F77}"/>
              </a:ext>
            </a:extLst>
          </p:cNvPr>
          <p:cNvSpPr txBox="1"/>
          <p:nvPr/>
        </p:nvSpPr>
        <p:spPr>
          <a:xfrm>
            <a:off x="4272595" y="2573249"/>
            <a:ext cx="4810534" cy="1107996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form</a:t>
            </a:r>
            <a:r>
              <a:rPr lang="ko-KR" altLang="en-US" sz="1100" dirty="0"/>
              <a:t>태그에 대한 설정입니다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margin:</a:t>
            </a:r>
            <a:r>
              <a:rPr lang="ko-KR" altLang="en-US" sz="1100" dirty="0"/>
              <a:t> </a:t>
            </a:r>
            <a:r>
              <a:rPr lang="en-US" altLang="ko-KR" sz="1100" dirty="0"/>
              <a:t>0</a:t>
            </a:r>
            <a:r>
              <a:rPr lang="ko-KR" altLang="en-US" sz="1100" dirty="0"/>
              <a:t> </a:t>
            </a:r>
            <a:r>
              <a:rPr lang="en-US" altLang="ko-KR" sz="1100" dirty="0"/>
              <a:t>auto</a:t>
            </a:r>
            <a:r>
              <a:rPr lang="ko-KR" altLang="en-US" sz="1100" dirty="0"/>
              <a:t>로 위아래 여백 없이 </a:t>
            </a:r>
            <a:r>
              <a:rPr lang="ko-KR" altLang="en-US" sz="1100" dirty="0" err="1"/>
              <a:t>가로기준</a:t>
            </a:r>
            <a:r>
              <a:rPr lang="ko-KR" altLang="en-US" sz="1100" dirty="0"/>
              <a:t> 중앙에 배치하도록 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세로는 </a:t>
            </a:r>
            <a:r>
              <a:rPr lang="en-US" altLang="ko-KR" sz="1100" dirty="0"/>
              <a:t>350</a:t>
            </a:r>
            <a:r>
              <a:rPr lang="ko-KR" altLang="en-US" sz="1100" dirty="0" err="1"/>
              <a:t>픽셀값으로</a:t>
            </a:r>
            <a:r>
              <a:rPr lang="ko-KR" altLang="en-US" sz="1100" dirty="0"/>
              <a:t> 설정하고 패딩은 </a:t>
            </a:r>
            <a:r>
              <a:rPr lang="en-US" altLang="ko-KR" sz="1100" dirty="0"/>
              <a:t>1em</a:t>
            </a:r>
            <a:r>
              <a:rPr lang="ko-KR" altLang="en-US" sz="1100" dirty="0" err="1"/>
              <a:t>으로</a:t>
            </a:r>
            <a:r>
              <a:rPr lang="ko-KR" altLang="en-US" sz="1100" dirty="0"/>
              <a:t> 설정합니다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border 1px </a:t>
            </a:r>
            <a:r>
              <a:rPr lang="ko-KR" altLang="en-US" sz="1100" dirty="0"/>
              <a:t>로 주변 </a:t>
            </a:r>
            <a:r>
              <a:rPr lang="en-US" altLang="ko-KR" sz="1100" dirty="0"/>
              <a:t>1px</a:t>
            </a:r>
            <a:r>
              <a:rPr lang="ko-KR" altLang="en-US" sz="1100" dirty="0"/>
              <a:t>만큼의 테두리를 만들고 </a:t>
            </a:r>
            <a:r>
              <a:rPr lang="en-US" altLang="ko-KR" sz="1100" dirty="0"/>
              <a:t>solid</a:t>
            </a:r>
            <a:r>
              <a:rPr lang="ko-KR" altLang="en-US" sz="1100" dirty="0"/>
              <a:t>옵션으로</a:t>
            </a:r>
            <a:endParaRPr lang="en-US" altLang="ko-KR" sz="1100" dirty="0"/>
          </a:p>
          <a:p>
            <a:pPr algn="ctr"/>
            <a:r>
              <a:rPr lang="ko-KR" altLang="en-US" sz="1100" dirty="0"/>
              <a:t>평면 일직선 테두리모양으로 생성하게 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border-radius</a:t>
            </a:r>
            <a:r>
              <a:rPr lang="ko-KR" altLang="en-US" sz="1100" dirty="0"/>
              <a:t>로 테두리 주변을 둥글게 처리해줍니다</a:t>
            </a:r>
            <a:r>
              <a:rPr lang="en-US" altLang="ko-KR" sz="1100" dirty="0"/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4726A9-0C0C-A14C-AA80-217B7732A160}"/>
              </a:ext>
            </a:extLst>
          </p:cNvPr>
          <p:cNvSpPr txBox="1"/>
          <p:nvPr/>
        </p:nvSpPr>
        <p:spPr>
          <a:xfrm>
            <a:off x="974983" y="1363231"/>
            <a:ext cx="2488408" cy="1169576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50FC58-FD17-1149-9CD0-55786FF6E6A2}"/>
              </a:ext>
            </a:extLst>
          </p:cNvPr>
          <p:cNvSpPr txBox="1"/>
          <p:nvPr/>
        </p:nvSpPr>
        <p:spPr>
          <a:xfrm>
            <a:off x="974982" y="2573249"/>
            <a:ext cx="2665007" cy="13513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1D10E9-2BC1-6B4B-A273-F5A3038E4E37}"/>
              </a:ext>
            </a:extLst>
          </p:cNvPr>
          <p:cNvSpPr txBox="1"/>
          <p:nvPr/>
        </p:nvSpPr>
        <p:spPr>
          <a:xfrm>
            <a:off x="974982" y="3948895"/>
            <a:ext cx="1978612" cy="566462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39919F-9E00-FB4D-A24B-4C11EEBA7598}"/>
              </a:ext>
            </a:extLst>
          </p:cNvPr>
          <p:cNvSpPr txBox="1"/>
          <p:nvPr/>
        </p:nvSpPr>
        <p:spPr>
          <a:xfrm>
            <a:off x="974981" y="4539615"/>
            <a:ext cx="2553145" cy="955153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E5A5B2-BCE0-8046-BB07-F70680902C30}"/>
              </a:ext>
            </a:extLst>
          </p:cNvPr>
          <p:cNvSpPr txBox="1"/>
          <p:nvPr/>
        </p:nvSpPr>
        <p:spPr>
          <a:xfrm>
            <a:off x="974981" y="5532711"/>
            <a:ext cx="2269925" cy="955153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F14371B-80B0-1146-B84D-D983EE687697}"/>
              </a:ext>
            </a:extLst>
          </p:cNvPr>
          <p:cNvCxnSpPr>
            <a:cxnSpLocks/>
          </p:cNvCxnSpPr>
          <p:nvPr/>
        </p:nvCxnSpPr>
        <p:spPr>
          <a:xfrm flipV="1">
            <a:off x="2953594" y="4162596"/>
            <a:ext cx="1319001" cy="1397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3129F8E-B681-3A47-A945-BACE4D58A30E}"/>
              </a:ext>
            </a:extLst>
          </p:cNvPr>
          <p:cNvSpPr txBox="1"/>
          <p:nvPr/>
        </p:nvSpPr>
        <p:spPr>
          <a:xfrm>
            <a:off x="4272595" y="3862514"/>
            <a:ext cx="4810534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form</a:t>
            </a:r>
            <a:r>
              <a:rPr lang="ko-KR" altLang="en-US" sz="1100" dirty="0"/>
              <a:t> 태그의 </a:t>
            </a:r>
            <a:r>
              <a:rPr lang="en-US" altLang="ko-KR" sz="1100" dirty="0"/>
              <a:t>div</a:t>
            </a:r>
            <a:r>
              <a:rPr lang="ko-KR" altLang="en-US" sz="1100" dirty="0"/>
              <a:t>와 바로 뒤에 오는 </a:t>
            </a:r>
            <a:r>
              <a:rPr lang="en-US" altLang="ko-KR" sz="1100" dirty="0"/>
              <a:t>div</a:t>
            </a:r>
            <a:r>
              <a:rPr lang="ko-KR" altLang="en-US" sz="1100" dirty="0"/>
              <a:t>에 대한 설정입니다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해당 </a:t>
            </a:r>
            <a:r>
              <a:rPr lang="en-US" altLang="ko-KR" sz="1100" dirty="0"/>
              <a:t>div</a:t>
            </a:r>
            <a:r>
              <a:rPr lang="ko-KR" altLang="en-US" sz="1100" dirty="0"/>
              <a:t>의 상단 </a:t>
            </a:r>
            <a:r>
              <a:rPr lang="ko-KR" altLang="en-US" sz="1100" dirty="0" err="1"/>
              <a:t>마진값을</a:t>
            </a:r>
            <a:r>
              <a:rPr lang="ko-KR" altLang="en-US" sz="1100" dirty="0"/>
              <a:t> </a:t>
            </a:r>
            <a:r>
              <a:rPr lang="en-US" altLang="ko-KR" sz="1100" dirty="0"/>
              <a:t>1em</a:t>
            </a:r>
            <a:r>
              <a:rPr lang="ko-KR" altLang="en-US" sz="1100" dirty="0"/>
              <a:t>만큼 줘서</a:t>
            </a:r>
            <a:endParaRPr lang="en-US" altLang="ko-KR" sz="1100" dirty="0"/>
          </a:p>
          <a:p>
            <a:pPr algn="ctr"/>
            <a:r>
              <a:rPr lang="en-US" altLang="ko-KR" sz="1100" dirty="0"/>
              <a:t>div</a:t>
            </a:r>
            <a:r>
              <a:rPr lang="ko-KR" altLang="en-US" sz="1100" dirty="0" err="1"/>
              <a:t>태그끼리</a:t>
            </a:r>
            <a:r>
              <a:rPr lang="ko-KR" altLang="en-US" sz="1100" dirty="0"/>
              <a:t> </a:t>
            </a:r>
            <a:r>
              <a:rPr lang="en-US" altLang="ko-KR" sz="1100" dirty="0"/>
              <a:t>1em</a:t>
            </a:r>
            <a:r>
              <a:rPr lang="ko-KR" altLang="en-US" sz="1100" dirty="0"/>
              <a:t>만큼 간격을 두게 합니다</a:t>
            </a:r>
            <a:r>
              <a:rPr lang="en-US" altLang="ko-KR" sz="1100" dirty="0"/>
              <a:t>.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705880A-4A85-4D42-903A-492E539976D7}"/>
              </a:ext>
            </a:extLst>
          </p:cNvPr>
          <p:cNvCxnSpPr>
            <a:cxnSpLocks/>
          </p:cNvCxnSpPr>
          <p:nvPr/>
        </p:nvCxnSpPr>
        <p:spPr>
          <a:xfrm flipV="1">
            <a:off x="3551689" y="5065539"/>
            <a:ext cx="1319001" cy="1397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D2A377-79AE-2D4A-8B20-17622489ED33}"/>
              </a:ext>
            </a:extLst>
          </p:cNvPr>
          <p:cNvSpPr txBox="1"/>
          <p:nvPr/>
        </p:nvSpPr>
        <p:spPr>
          <a:xfrm>
            <a:off x="4894253" y="4539615"/>
            <a:ext cx="6782554" cy="938719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label</a:t>
            </a:r>
            <a:r>
              <a:rPr lang="ko-KR" altLang="en-US" sz="1100" dirty="0"/>
              <a:t>태그에 대한 설정입니다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display(</a:t>
            </a:r>
            <a:r>
              <a:rPr lang="ko-KR" altLang="en-US" sz="1100" dirty="0"/>
              <a:t>표시형식</a:t>
            </a:r>
            <a:r>
              <a:rPr lang="en-US" altLang="ko-KR" sz="1100" dirty="0"/>
              <a:t>)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</a:t>
            </a:r>
            <a:r>
              <a:rPr lang="en-US" altLang="ko-KR" sz="1100" dirty="0"/>
              <a:t>inline-block</a:t>
            </a:r>
            <a:r>
              <a:rPr lang="ko-KR" altLang="en-US" sz="1100" dirty="0" err="1"/>
              <a:t>으로</a:t>
            </a:r>
            <a:r>
              <a:rPr lang="ko-KR" altLang="en-US" sz="1100" dirty="0"/>
              <a:t> </a:t>
            </a:r>
            <a:r>
              <a:rPr lang="ko-KR" altLang="en-US" sz="1100" dirty="0" err="1"/>
              <a:t>설정하게합니다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inline-block</a:t>
            </a:r>
            <a:r>
              <a:rPr lang="ko-KR" altLang="en-US" sz="1100" dirty="0"/>
              <a:t>은 </a:t>
            </a:r>
            <a:r>
              <a:rPr lang="en-US" altLang="ko-KR" sz="1100" dirty="0"/>
              <a:t>block</a:t>
            </a:r>
            <a:r>
              <a:rPr lang="ko-KR" altLang="en-US" sz="1100" dirty="0"/>
              <a:t>과 </a:t>
            </a:r>
            <a:r>
              <a:rPr lang="en-US" altLang="ko-KR" sz="1100" dirty="0"/>
              <a:t>inline</a:t>
            </a:r>
            <a:r>
              <a:rPr lang="ko-KR" altLang="en-US" sz="1100" dirty="0"/>
              <a:t>의 </a:t>
            </a:r>
            <a:r>
              <a:rPr lang="ko-KR" altLang="en-US" sz="1100" dirty="0" err="1"/>
              <a:t>중간상태로</a:t>
            </a:r>
            <a:r>
              <a:rPr lang="ko-KR" altLang="en-US" sz="1100" dirty="0"/>
              <a:t> </a:t>
            </a:r>
            <a:r>
              <a:rPr lang="ko-KR" altLang="en-US" sz="1100" dirty="0" err="1"/>
              <a:t>줄바꿈이</a:t>
            </a:r>
            <a:r>
              <a:rPr lang="ko-KR" altLang="en-US" sz="1100" dirty="0"/>
              <a:t> 되진 않지만</a:t>
            </a:r>
            <a:endParaRPr lang="en-US" altLang="ko-KR" sz="1100" dirty="0"/>
          </a:p>
          <a:p>
            <a:pPr algn="ctr"/>
            <a:r>
              <a:rPr lang="ko-KR" altLang="en-US" sz="1100" dirty="0"/>
              <a:t>크기를 지정할 수 </a:t>
            </a:r>
            <a:r>
              <a:rPr lang="ko-KR" altLang="en-US" sz="1100" dirty="0" err="1"/>
              <a:t>있게합니다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width</a:t>
            </a:r>
            <a:r>
              <a:rPr lang="ko-KR" altLang="en-US" sz="1100" dirty="0"/>
              <a:t>로 </a:t>
            </a:r>
            <a:r>
              <a:rPr lang="ko-KR" altLang="en-US" sz="1100" dirty="0" err="1"/>
              <a:t>가로길이를</a:t>
            </a:r>
            <a:r>
              <a:rPr lang="ko-KR" altLang="en-US" sz="1100" dirty="0"/>
              <a:t> </a:t>
            </a:r>
            <a:r>
              <a:rPr lang="en-US" altLang="ko-KR" sz="1100" dirty="0"/>
              <a:t>70px</a:t>
            </a:r>
            <a:r>
              <a:rPr lang="ko-KR" altLang="en-US" sz="1100" dirty="0"/>
              <a:t>로 설정하고 </a:t>
            </a:r>
            <a:r>
              <a:rPr lang="en-US" altLang="ko-KR" sz="1100" dirty="0"/>
              <a:t>text-align(</a:t>
            </a:r>
            <a:r>
              <a:rPr lang="ko-KR" altLang="en-US" sz="1100" dirty="0" err="1"/>
              <a:t>텍스트정렬</a:t>
            </a:r>
            <a:r>
              <a:rPr lang="en-US" altLang="ko-KR" sz="1100" dirty="0"/>
              <a:t>)</a:t>
            </a:r>
            <a:r>
              <a:rPr lang="ko-KR" altLang="en-US" sz="1100" dirty="0"/>
              <a:t>로 </a:t>
            </a:r>
            <a:r>
              <a:rPr lang="en-US" altLang="ko-KR" sz="1100" dirty="0"/>
              <a:t>right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주어 오른쪽 정렬로 설정합니다</a:t>
            </a:r>
            <a:r>
              <a:rPr lang="en-US" altLang="ko-KR" sz="1100" dirty="0"/>
              <a:t>.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63C56A5-78A3-1040-85C2-A787755EB60B}"/>
              </a:ext>
            </a:extLst>
          </p:cNvPr>
          <p:cNvCxnSpPr>
            <a:cxnSpLocks/>
          </p:cNvCxnSpPr>
          <p:nvPr/>
        </p:nvCxnSpPr>
        <p:spPr>
          <a:xfrm flipV="1">
            <a:off x="3242130" y="5942782"/>
            <a:ext cx="1319001" cy="1397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280F6A8-01FE-9C42-A64A-10AA4760613D}"/>
              </a:ext>
            </a:extLst>
          </p:cNvPr>
          <p:cNvSpPr txBox="1"/>
          <p:nvPr/>
        </p:nvSpPr>
        <p:spPr>
          <a:xfrm>
            <a:off x="4577311" y="5669797"/>
            <a:ext cx="4810534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button</a:t>
            </a:r>
            <a:r>
              <a:rPr lang="ko-KR" altLang="en-US" sz="1100" dirty="0"/>
              <a:t>클래스에 대한 설정입니다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상단 마진을 </a:t>
            </a:r>
            <a:r>
              <a:rPr lang="en-US" altLang="ko-KR" sz="1100" dirty="0"/>
              <a:t>2em</a:t>
            </a:r>
            <a:r>
              <a:rPr lang="ko-KR" altLang="en-US" sz="1100" dirty="0"/>
              <a:t>만큼 주고 왼쪽 패딩여백값을 </a:t>
            </a:r>
            <a:r>
              <a:rPr lang="en-US" altLang="ko-KR" sz="1100" dirty="0"/>
              <a:t>90px</a:t>
            </a:r>
            <a:r>
              <a:rPr lang="ko-KR" altLang="en-US" sz="1100" dirty="0"/>
              <a:t>만큼 줍니다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왼쪽 </a:t>
            </a:r>
            <a:r>
              <a:rPr lang="ko-KR" altLang="en-US" sz="1100" dirty="0" err="1"/>
              <a:t>마진값은</a:t>
            </a:r>
            <a:r>
              <a:rPr lang="ko-KR" altLang="en-US" sz="1100" dirty="0"/>
              <a:t> </a:t>
            </a:r>
            <a:r>
              <a:rPr lang="en-US" altLang="ko-KR" sz="1100" dirty="0"/>
              <a:t>0.5em</a:t>
            </a:r>
            <a:r>
              <a:rPr lang="ko-KR" altLang="en-US" sz="1100" dirty="0"/>
              <a:t>만큼 설정해줍니다</a:t>
            </a:r>
            <a:r>
              <a:rPr lang="en-US" altLang="ko-KR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4720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9562743-EAF5-5A46-995D-D26E5B1FF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137" y="1988445"/>
            <a:ext cx="3316541" cy="3262925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2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>
                <a:solidFill>
                  <a:srgbClr val="FF7876"/>
                </a:solidFill>
              </a:rPr>
              <a:t>2</a:t>
            </a:r>
            <a:r>
              <a:rPr lang="ko-KR" altLang="en-US" sz="1100" i="1" dirty="0">
                <a:solidFill>
                  <a:srgbClr val="FF7876"/>
                </a:solidFill>
              </a:rPr>
              <a:t>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>
                <a:solidFill>
                  <a:srgbClr val="FF7876"/>
                </a:solidFill>
              </a:rPr>
              <a:t>실행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477EEF6-918C-8B49-B31D-1078A9C7713F}"/>
              </a:ext>
            </a:extLst>
          </p:cNvPr>
          <p:cNvCxnSpPr>
            <a:cxnSpLocks/>
          </p:cNvCxnSpPr>
          <p:nvPr/>
        </p:nvCxnSpPr>
        <p:spPr>
          <a:xfrm flipV="1">
            <a:off x="4708678" y="3717420"/>
            <a:ext cx="477430" cy="1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7A7761F-1B6B-4546-896D-DB9794219E22}"/>
              </a:ext>
            </a:extLst>
          </p:cNvPr>
          <p:cNvSpPr txBox="1"/>
          <p:nvPr/>
        </p:nvSpPr>
        <p:spPr>
          <a:xfrm>
            <a:off x="5186108" y="3466351"/>
            <a:ext cx="3707040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 err="1"/>
              <a:t>css</a:t>
            </a:r>
            <a:r>
              <a:rPr lang="ko-KR" altLang="en-US" sz="1100" dirty="0"/>
              <a:t>상에서 설정한 옵션만큼 </a:t>
            </a:r>
            <a:r>
              <a:rPr lang="en-US" altLang="ko-KR" sz="1100" dirty="0"/>
              <a:t>surf2</a:t>
            </a:r>
            <a:r>
              <a:rPr lang="ko-KR" altLang="en-US" sz="1100" dirty="0"/>
              <a:t>의 </a:t>
            </a:r>
            <a:r>
              <a:rPr lang="en-US" altLang="ko-KR" sz="1100" dirty="0"/>
              <a:t>form</a:t>
            </a:r>
            <a:r>
              <a:rPr lang="ko-KR" altLang="en-US" sz="1100" dirty="0"/>
              <a:t>형식들 모두</a:t>
            </a:r>
            <a:endParaRPr lang="en-US" altLang="ko-KR" sz="1100" dirty="0"/>
          </a:p>
          <a:p>
            <a:pPr algn="ctr"/>
            <a:r>
              <a:rPr lang="ko-KR" altLang="en-US" sz="1100" dirty="0"/>
              <a:t>정상적으로 </a:t>
            </a:r>
            <a:r>
              <a:rPr lang="ko-KR" altLang="en-US" sz="1100" dirty="0" err="1"/>
              <a:t>출력된것을</a:t>
            </a:r>
            <a:r>
              <a:rPr lang="ko-KR" altLang="en-US" sz="1100" dirty="0"/>
              <a:t> 볼 수 있습니다</a:t>
            </a:r>
            <a:endParaRPr lang="en-US" altLang="ko-Kore-KR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5E3C3D-0DA4-7C4B-A7F1-BD0232F52D5C}"/>
              </a:ext>
            </a:extLst>
          </p:cNvPr>
          <p:cNvSpPr txBox="1"/>
          <p:nvPr/>
        </p:nvSpPr>
        <p:spPr>
          <a:xfrm>
            <a:off x="1548588" y="2657151"/>
            <a:ext cx="3160090" cy="259419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2CB2C61A-01F2-2D4C-83A9-AD959B86C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6172" y="2189817"/>
            <a:ext cx="1545501" cy="298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68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0C149CC-D285-9C42-BDD0-963513B54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587" y="1978178"/>
            <a:ext cx="4888208" cy="3490449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2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 err="1">
                <a:solidFill>
                  <a:srgbClr val="FF7876"/>
                </a:solidFill>
              </a:rPr>
              <a:t>순천향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ko-KR" altLang="en-US" sz="1100" i="1" dirty="0" err="1">
                <a:solidFill>
                  <a:srgbClr val="FF7876"/>
                </a:solidFill>
              </a:rPr>
              <a:t>서핑대회</a:t>
            </a:r>
            <a:r>
              <a:rPr lang="ko-KR" altLang="en-US" sz="1100" i="1" dirty="0">
                <a:solidFill>
                  <a:srgbClr val="FF7876"/>
                </a:solidFill>
              </a:rPr>
              <a:t> </a:t>
            </a:r>
            <a:r>
              <a:rPr lang="en-US" altLang="ko-KR" sz="1100" i="1" dirty="0">
                <a:solidFill>
                  <a:srgbClr val="FF7876"/>
                </a:solidFill>
              </a:rPr>
              <a:t>2</a:t>
            </a:r>
            <a:r>
              <a:rPr lang="ko-KR" altLang="en-US" sz="1100" i="1" dirty="0">
                <a:solidFill>
                  <a:srgbClr val="FF7876"/>
                </a:solidFill>
              </a:rPr>
              <a:t> 예제 </a:t>
            </a:r>
            <a:r>
              <a:rPr lang="en-US" altLang="ko-KR" sz="1100" i="1" dirty="0">
                <a:solidFill>
                  <a:srgbClr val="FF7876"/>
                </a:solidFill>
              </a:rPr>
              <a:t>– </a:t>
            </a:r>
            <a:r>
              <a:rPr lang="ko-KR" altLang="en-US" sz="1100" i="1" dirty="0">
                <a:solidFill>
                  <a:srgbClr val="FF7876"/>
                </a:solidFill>
              </a:rPr>
              <a:t>실행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1F927A7-554A-E240-A147-D1F4334FBF91}"/>
              </a:ext>
            </a:extLst>
          </p:cNvPr>
          <p:cNvCxnSpPr>
            <a:cxnSpLocks/>
          </p:cNvCxnSpPr>
          <p:nvPr/>
        </p:nvCxnSpPr>
        <p:spPr>
          <a:xfrm>
            <a:off x="3031488" y="2079986"/>
            <a:ext cx="3439115" cy="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BB57B33-436D-ED47-9BC4-3DFF534B040A}"/>
              </a:ext>
            </a:extLst>
          </p:cNvPr>
          <p:cNvSpPr txBox="1"/>
          <p:nvPr/>
        </p:nvSpPr>
        <p:spPr>
          <a:xfrm>
            <a:off x="6487729" y="1855660"/>
            <a:ext cx="4810534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POST</a:t>
            </a:r>
            <a:r>
              <a:rPr lang="ko-KR" altLang="en-US" sz="1100" dirty="0"/>
              <a:t>형식으로 데이터를 받기에</a:t>
            </a:r>
            <a:endParaRPr lang="en-US" altLang="ko-KR" sz="1100" dirty="0"/>
          </a:p>
          <a:p>
            <a:pPr algn="ctr"/>
            <a:r>
              <a:rPr lang="ko-KR" altLang="en-US" sz="1100" dirty="0"/>
              <a:t>주소에는 데이터에 대한 정보가 없고</a:t>
            </a:r>
            <a:endParaRPr lang="en-US" altLang="ko-KR" sz="1100" dirty="0"/>
          </a:p>
          <a:p>
            <a:pPr algn="ctr"/>
            <a:r>
              <a:rPr lang="ko-KR" altLang="en-US" sz="1100" dirty="0"/>
              <a:t>네트워크탭에서 헤더에 양식데이터를 통해 확인할 수 있습니다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53C74BC1-B4AB-A941-ACC3-788458D425CA}"/>
              </a:ext>
            </a:extLst>
          </p:cNvPr>
          <p:cNvCxnSpPr>
            <a:cxnSpLocks/>
          </p:cNvCxnSpPr>
          <p:nvPr/>
        </p:nvCxnSpPr>
        <p:spPr>
          <a:xfrm flipV="1">
            <a:off x="4989761" y="2155742"/>
            <a:ext cx="1480842" cy="2718924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6D277C1-6137-1B46-AC33-7BB417F20BCC}"/>
              </a:ext>
            </a:extLst>
          </p:cNvPr>
          <p:cNvSpPr txBox="1"/>
          <p:nvPr/>
        </p:nvSpPr>
        <p:spPr>
          <a:xfrm>
            <a:off x="6398146" y="3607295"/>
            <a:ext cx="4810534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입력받은값들이</a:t>
            </a:r>
            <a:r>
              <a:rPr lang="ko-KR" altLang="en-US" sz="1100" dirty="0"/>
              <a:t> 모두 정상적으로 출력된 것을</a:t>
            </a:r>
            <a:endParaRPr lang="en-US" altLang="ko-KR" sz="1100" dirty="0"/>
          </a:p>
          <a:p>
            <a:pPr algn="ctr"/>
            <a:r>
              <a:rPr lang="ko-KR" altLang="en-US" sz="1100" dirty="0"/>
              <a:t>볼 수 있습니다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177A5E-D494-7B47-BA65-B194E01DDBB1}"/>
              </a:ext>
            </a:extLst>
          </p:cNvPr>
          <p:cNvSpPr txBox="1"/>
          <p:nvPr/>
        </p:nvSpPr>
        <p:spPr>
          <a:xfrm>
            <a:off x="1764046" y="1982881"/>
            <a:ext cx="1267442" cy="17286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9E80F4-E134-5C43-BE61-A98AD8C10567}"/>
              </a:ext>
            </a:extLst>
          </p:cNvPr>
          <p:cNvSpPr txBox="1"/>
          <p:nvPr/>
        </p:nvSpPr>
        <p:spPr>
          <a:xfrm>
            <a:off x="1990075" y="4344406"/>
            <a:ext cx="2998744" cy="108454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4F2E62-C20A-EF46-83A5-BBD9752FD7E3}"/>
              </a:ext>
            </a:extLst>
          </p:cNvPr>
          <p:cNvSpPr txBox="1"/>
          <p:nvPr/>
        </p:nvSpPr>
        <p:spPr>
          <a:xfrm>
            <a:off x="726369" y="2515106"/>
            <a:ext cx="1131774" cy="1493712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1F68363-603E-124C-84FC-6FCDC6861E39}"/>
              </a:ext>
            </a:extLst>
          </p:cNvPr>
          <p:cNvCxnSpPr>
            <a:cxnSpLocks/>
          </p:cNvCxnSpPr>
          <p:nvPr/>
        </p:nvCxnSpPr>
        <p:spPr>
          <a:xfrm>
            <a:off x="1858143" y="3122510"/>
            <a:ext cx="4469501" cy="66580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562920"/>
      </p:ext>
    </p:extLst>
  </p:cSld>
  <p:clrMapOvr>
    <a:masterClrMapping/>
  </p:clrMapOvr>
</p:sld>
</file>

<file path=ppt/theme/theme1.xml><?xml version="1.0" encoding="utf-8"?>
<a:theme xmlns:a="http://schemas.openxmlformats.org/drawingml/2006/main" name="13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13542</TotalTime>
  <Words>1394</Words>
  <Application>Microsoft Macintosh PowerPoint</Application>
  <PresentationFormat>와이드스크린</PresentationFormat>
  <Paragraphs>213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29" baseType="lpstr">
      <vt:lpstr>맑은 고딕</vt:lpstr>
      <vt:lpstr>Arial</vt:lpstr>
      <vt:lpstr>13_Office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송희령</cp:lastModifiedBy>
  <cp:revision>672</cp:revision>
  <dcterms:created xsi:type="dcterms:W3CDTF">2020-09-01T02:41:10Z</dcterms:created>
  <dcterms:modified xsi:type="dcterms:W3CDTF">2021-10-30T20:15:18Z</dcterms:modified>
</cp:coreProperties>
</file>

<file path=docProps/thumbnail.jpeg>
</file>